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media/image2.jpg" ContentType="image/jpeg"/>
  <Override PartName="/ppt/media/image3.jpg" ContentType="image/jpe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 id="2147483689" r:id="rId2"/>
  </p:sldMasterIdLst>
  <p:notesMasterIdLst>
    <p:notesMasterId r:id="rId29"/>
  </p:notesMasterIdLst>
  <p:sldIdLst>
    <p:sldId id="3705" r:id="rId3"/>
    <p:sldId id="3697" r:id="rId4"/>
    <p:sldId id="3631" r:id="rId5"/>
    <p:sldId id="3632" r:id="rId6"/>
    <p:sldId id="3633" r:id="rId7"/>
    <p:sldId id="3634" r:id="rId8"/>
    <p:sldId id="3635" r:id="rId9"/>
    <p:sldId id="3636" r:id="rId10"/>
    <p:sldId id="3637" r:id="rId11"/>
    <p:sldId id="3638" r:id="rId12"/>
    <p:sldId id="3639" r:id="rId13"/>
    <p:sldId id="3640" r:id="rId14"/>
    <p:sldId id="3641" r:id="rId15"/>
    <p:sldId id="3642" r:id="rId16"/>
    <p:sldId id="3643" r:id="rId17"/>
    <p:sldId id="3644" r:id="rId18"/>
    <p:sldId id="3698" r:id="rId19"/>
    <p:sldId id="3696" r:id="rId20"/>
    <p:sldId id="3699" r:id="rId21"/>
    <p:sldId id="3700" r:id="rId22"/>
    <p:sldId id="3701" r:id="rId23"/>
    <p:sldId id="3702" r:id="rId24"/>
    <p:sldId id="3704" r:id="rId25"/>
    <p:sldId id="3684" r:id="rId26"/>
    <p:sldId id="3669" r:id="rId27"/>
    <p:sldId id="363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0FF5"/>
    <a:srgbClr val="060119"/>
    <a:srgbClr val="E2F4FF"/>
    <a:srgbClr val="F6C781"/>
    <a:srgbClr val="6BAFE1"/>
    <a:srgbClr val="74D4FF"/>
    <a:srgbClr val="F6C780"/>
    <a:srgbClr val="DFA253"/>
    <a:srgbClr val="0091CA"/>
    <a:srgbClr val="067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5" autoAdjust="0"/>
    <p:restoredTop sz="94719" autoAdjust="0"/>
  </p:normalViewPr>
  <p:slideViewPr>
    <p:cSldViewPr snapToGrid="0">
      <p:cViewPr varScale="1">
        <p:scale>
          <a:sx n="75" d="100"/>
          <a:sy n="75" d="100"/>
        </p:scale>
        <p:origin x="360" y="54"/>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FECE6C-4133-924B-893F-59B41B7D81B5}"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0831C44C-C081-4543-B09A-0EB21A8F186C}">
      <dgm:prSet phldrT="[Text]" custT="1">
        <dgm:style>
          <a:lnRef idx="2">
            <a:schemeClr val="accent5">
              <a:shade val="50000"/>
            </a:schemeClr>
          </a:lnRef>
          <a:fillRef idx="1">
            <a:schemeClr val="accent5"/>
          </a:fillRef>
          <a:effectRef idx="0">
            <a:schemeClr val="accent5"/>
          </a:effectRef>
          <a:fontRef idx="minor">
            <a:schemeClr val="lt1"/>
          </a:fontRef>
        </dgm:style>
      </dgm:prSet>
      <dgm:spPr>
        <a:ln/>
      </dgm:spPr>
      <dgm:t>
        <a:bodyPr/>
        <a:lstStyle/>
        <a:p>
          <a:r>
            <a:rPr lang="en-US" sz="2800">
              <a:latin typeface="Calibri" panose="020F0502020204030204" pitchFamily="34" charset="0"/>
              <a:cs typeface="Calibri" panose="020F0502020204030204" pitchFamily="34" charset="0"/>
            </a:rPr>
            <a:t>1</a:t>
          </a:r>
        </a:p>
      </dgm:t>
    </dgm:pt>
    <dgm:pt modelId="{C7137ADF-70F2-F040-9F25-37F00D1DC13D}" type="parTrans" cxnId="{04F5EDF1-DA77-BB4B-997D-DF78AF494AA6}">
      <dgm:prSet/>
      <dgm:spPr/>
      <dgm:t>
        <a:bodyPr/>
        <a:lstStyle/>
        <a:p>
          <a:endParaRPr lang="en-US" sz="2400">
            <a:latin typeface="Calibri" panose="020F0502020204030204" pitchFamily="34" charset="0"/>
            <a:cs typeface="Calibri" panose="020F0502020204030204" pitchFamily="34" charset="0"/>
          </a:endParaRPr>
        </a:p>
      </dgm:t>
    </dgm:pt>
    <dgm:pt modelId="{6D22B2D8-F25D-514F-9175-399E8BC8BA5B}" type="sibTrans" cxnId="{04F5EDF1-DA77-BB4B-997D-DF78AF494AA6}">
      <dgm:prSet/>
      <dgm:spPr/>
      <dgm:t>
        <a:bodyPr/>
        <a:lstStyle/>
        <a:p>
          <a:endParaRPr lang="en-US" sz="2400">
            <a:latin typeface="Calibri" panose="020F0502020204030204" pitchFamily="34" charset="0"/>
            <a:cs typeface="Calibri" panose="020F0502020204030204" pitchFamily="34" charset="0"/>
          </a:endParaRPr>
        </a:p>
      </dgm:t>
    </dgm:pt>
    <dgm:pt modelId="{3DCBB003-C6E5-C649-B004-9D02D4AD478F}">
      <dgm:prSet phldrT="[Text]" custT="1">
        <dgm:style>
          <a:lnRef idx="1">
            <a:schemeClr val="accent5"/>
          </a:lnRef>
          <a:fillRef idx="2">
            <a:schemeClr val="accent5"/>
          </a:fillRef>
          <a:effectRef idx="1">
            <a:schemeClr val="accent5"/>
          </a:effectRef>
          <a:fontRef idx="minor">
            <a:schemeClr val="dk1"/>
          </a:fontRef>
        </dgm:style>
      </dgm:prSet>
      <dgm:spPr>
        <a:ln/>
      </dgm:spPr>
      <dgm:t>
        <a:bodyPr/>
        <a:lstStyle/>
        <a:p>
          <a:pPr marL="12700" indent="0">
            <a:buFontTx/>
            <a:buNone/>
            <a:tabLst/>
          </a:pP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p>
      </dgm:t>
    </dgm:pt>
    <dgm:pt modelId="{2DFF5F4A-6B80-A046-A578-BA6EE6C549D0}" type="parTrans" cxnId="{CCFAFA43-6367-374F-B2C5-122231B7E58B}">
      <dgm:prSet/>
      <dgm:spPr/>
      <dgm:t>
        <a:bodyPr/>
        <a:lstStyle/>
        <a:p>
          <a:endParaRPr lang="en-US" sz="2400">
            <a:latin typeface="Calibri" panose="020F0502020204030204" pitchFamily="34" charset="0"/>
            <a:cs typeface="Calibri" panose="020F0502020204030204" pitchFamily="34" charset="0"/>
          </a:endParaRPr>
        </a:p>
      </dgm:t>
    </dgm:pt>
    <dgm:pt modelId="{788F0B34-16D0-5D44-998A-600CE37465F8}" type="sibTrans" cxnId="{CCFAFA43-6367-374F-B2C5-122231B7E58B}">
      <dgm:prSet/>
      <dgm:spPr/>
      <dgm:t>
        <a:bodyPr/>
        <a:lstStyle/>
        <a:p>
          <a:endParaRPr lang="en-US" sz="2400">
            <a:latin typeface="Calibri" panose="020F0502020204030204" pitchFamily="34" charset="0"/>
            <a:cs typeface="Calibri" panose="020F0502020204030204" pitchFamily="34" charset="0"/>
          </a:endParaRPr>
        </a:p>
      </dgm:t>
    </dgm:pt>
    <dgm:pt modelId="{3FEFE1E8-7BF2-2D41-82D8-193E5E4AF547}">
      <dgm:prSet phldrT="[Text]" custT="1">
        <dgm:style>
          <a:lnRef idx="2">
            <a:schemeClr val="accent5">
              <a:shade val="50000"/>
            </a:schemeClr>
          </a:lnRef>
          <a:fillRef idx="1">
            <a:schemeClr val="accent5"/>
          </a:fillRef>
          <a:effectRef idx="0">
            <a:schemeClr val="accent5"/>
          </a:effectRef>
          <a:fontRef idx="minor">
            <a:schemeClr val="lt1"/>
          </a:fontRef>
        </dgm:style>
      </dgm:prSet>
      <dgm:spPr>
        <a:ln/>
      </dgm:spPr>
      <dgm:t>
        <a:bodyPr/>
        <a:lstStyle/>
        <a:p>
          <a:r>
            <a:rPr lang="en-US" sz="2800">
              <a:latin typeface="Calibri" panose="020F0502020204030204" pitchFamily="34" charset="0"/>
              <a:cs typeface="Calibri" panose="020F0502020204030204" pitchFamily="34" charset="0"/>
            </a:rPr>
            <a:t>2</a:t>
          </a:r>
        </a:p>
      </dgm:t>
    </dgm:pt>
    <dgm:pt modelId="{70A65DA1-FE7B-F84A-875D-81EA8763FA8A}" type="parTrans" cxnId="{626D5BB0-941E-7A4F-A98B-A4F7977F4375}">
      <dgm:prSet/>
      <dgm:spPr/>
      <dgm:t>
        <a:bodyPr/>
        <a:lstStyle/>
        <a:p>
          <a:endParaRPr lang="en-US" sz="2400">
            <a:latin typeface="Calibri" panose="020F0502020204030204" pitchFamily="34" charset="0"/>
            <a:cs typeface="Calibri" panose="020F0502020204030204" pitchFamily="34" charset="0"/>
          </a:endParaRPr>
        </a:p>
      </dgm:t>
    </dgm:pt>
    <dgm:pt modelId="{A3BBA705-69BC-AF48-B62E-0AF0D6370034}" type="sibTrans" cxnId="{626D5BB0-941E-7A4F-A98B-A4F7977F4375}">
      <dgm:prSet/>
      <dgm:spPr/>
      <dgm:t>
        <a:bodyPr/>
        <a:lstStyle/>
        <a:p>
          <a:endParaRPr lang="en-US" sz="2400">
            <a:latin typeface="Calibri" panose="020F0502020204030204" pitchFamily="34" charset="0"/>
            <a:cs typeface="Calibri" panose="020F0502020204030204" pitchFamily="34" charset="0"/>
          </a:endParaRPr>
        </a:p>
      </dgm:t>
    </dgm:pt>
    <dgm:pt modelId="{A3195B10-C68A-1E4F-B249-C94B9EE6EA4B}">
      <dgm:prSet phldrT="[Text]" custT="1">
        <dgm:style>
          <a:lnRef idx="1">
            <a:schemeClr val="accent5"/>
          </a:lnRef>
          <a:fillRef idx="2">
            <a:schemeClr val="accent5"/>
          </a:fillRef>
          <a:effectRef idx="1">
            <a:schemeClr val="accent5"/>
          </a:effectRef>
          <a:fontRef idx="minor">
            <a:schemeClr val="dk1"/>
          </a:fontRef>
        </dgm:style>
      </dgm:prSet>
      <dgm:spPr>
        <a:ln/>
      </dgm:spPr>
      <dgm:t>
        <a:bodyPr/>
        <a:lstStyle/>
        <a:p>
          <a:pPr marL="14288" indent="-14288">
            <a:buFontTx/>
            <a:buNone/>
            <a:tabLst/>
          </a:pP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a:t>
          </a:r>
        </a:p>
      </dgm:t>
    </dgm:pt>
    <dgm:pt modelId="{0F971B58-367F-AA4D-A41A-6A06303E68A5}" type="parTrans" cxnId="{DBAF3C46-8072-544D-B776-790C770ADEDC}">
      <dgm:prSet/>
      <dgm:spPr/>
      <dgm:t>
        <a:bodyPr/>
        <a:lstStyle/>
        <a:p>
          <a:endParaRPr lang="en-US" sz="2400">
            <a:latin typeface="Calibri" panose="020F0502020204030204" pitchFamily="34" charset="0"/>
            <a:cs typeface="Calibri" panose="020F0502020204030204" pitchFamily="34" charset="0"/>
          </a:endParaRPr>
        </a:p>
      </dgm:t>
    </dgm:pt>
    <dgm:pt modelId="{6001C2AB-D4FF-3347-A93E-12954574A106}" type="sibTrans" cxnId="{DBAF3C46-8072-544D-B776-790C770ADEDC}">
      <dgm:prSet/>
      <dgm:spPr/>
      <dgm:t>
        <a:bodyPr/>
        <a:lstStyle/>
        <a:p>
          <a:endParaRPr lang="en-US" sz="2400">
            <a:latin typeface="Calibri" panose="020F0502020204030204" pitchFamily="34" charset="0"/>
            <a:cs typeface="Calibri" panose="020F0502020204030204" pitchFamily="34" charset="0"/>
          </a:endParaRPr>
        </a:p>
      </dgm:t>
    </dgm:pt>
    <dgm:pt modelId="{22F310D5-B053-5648-83DA-361278D710C2}">
      <dgm:prSet phldrT="[Text]" custT="1">
        <dgm:style>
          <a:lnRef idx="2">
            <a:schemeClr val="accent5">
              <a:shade val="50000"/>
            </a:schemeClr>
          </a:lnRef>
          <a:fillRef idx="1">
            <a:schemeClr val="accent5"/>
          </a:fillRef>
          <a:effectRef idx="0">
            <a:schemeClr val="accent5"/>
          </a:effectRef>
          <a:fontRef idx="minor">
            <a:schemeClr val="lt1"/>
          </a:fontRef>
        </dgm:style>
      </dgm:prSet>
      <dgm:spPr>
        <a:ln/>
      </dgm:spPr>
      <dgm:t>
        <a:bodyPr/>
        <a:lstStyle/>
        <a:p>
          <a:r>
            <a:rPr lang="en-US" sz="2800">
              <a:latin typeface="Calibri" panose="020F0502020204030204" pitchFamily="34" charset="0"/>
              <a:cs typeface="Calibri" panose="020F0502020204030204" pitchFamily="34" charset="0"/>
            </a:rPr>
            <a:t>3</a:t>
          </a:r>
        </a:p>
      </dgm:t>
    </dgm:pt>
    <dgm:pt modelId="{58FC8353-9EA1-6F47-9FFA-EE79ECB58E59}" type="parTrans" cxnId="{114BF2ED-5999-C741-9650-930A494EDBFB}">
      <dgm:prSet/>
      <dgm:spPr/>
      <dgm:t>
        <a:bodyPr/>
        <a:lstStyle/>
        <a:p>
          <a:endParaRPr lang="en-US" sz="2400">
            <a:latin typeface="Calibri" panose="020F0502020204030204" pitchFamily="34" charset="0"/>
            <a:cs typeface="Calibri" panose="020F0502020204030204" pitchFamily="34" charset="0"/>
          </a:endParaRPr>
        </a:p>
      </dgm:t>
    </dgm:pt>
    <dgm:pt modelId="{38D88923-D5D4-0046-8BB7-C3E67D7AC2B8}" type="sibTrans" cxnId="{114BF2ED-5999-C741-9650-930A494EDBFB}">
      <dgm:prSet/>
      <dgm:spPr/>
      <dgm:t>
        <a:bodyPr/>
        <a:lstStyle/>
        <a:p>
          <a:endParaRPr lang="en-US" sz="2400">
            <a:latin typeface="Calibri" panose="020F0502020204030204" pitchFamily="34" charset="0"/>
            <a:cs typeface="Calibri" panose="020F0502020204030204" pitchFamily="34" charset="0"/>
          </a:endParaRPr>
        </a:p>
      </dgm:t>
    </dgm:pt>
    <dgm:pt modelId="{164DB2F1-F98C-FC49-A240-7BEDAB78735C}">
      <dgm:prSet phldrT="[Text]" custT="1">
        <dgm:style>
          <a:lnRef idx="1">
            <a:schemeClr val="accent5"/>
          </a:lnRef>
          <a:fillRef idx="2">
            <a:schemeClr val="accent5"/>
          </a:fillRef>
          <a:effectRef idx="1">
            <a:schemeClr val="accent5"/>
          </a:effectRef>
          <a:fontRef idx="minor">
            <a:schemeClr val="dk1"/>
          </a:fontRef>
        </dgm:style>
      </dgm:prSet>
      <dgm:spPr>
        <a:ln/>
      </dgm:spPr>
      <dgm:t>
        <a:bodyPr/>
        <a:lstStyle/>
        <a:p>
          <a:pPr marL="12700" indent="0">
            <a:buFontTx/>
            <a:buNone/>
            <a:tabLst/>
          </a:pP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a:t>
          </a:r>
        </a:p>
      </dgm:t>
    </dgm:pt>
    <dgm:pt modelId="{9BC79E8B-4EA8-FA4C-A6FD-5CE5C361F193}" type="parTrans" cxnId="{1772BF7E-94A3-FD42-9452-F2D053E2FD56}">
      <dgm:prSet/>
      <dgm:spPr/>
      <dgm:t>
        <a:bodyPr/>
        <a:lstStyle/>
        <a:p>
          <a:endParaRPr lang="en-US" sz="2400">
            <a:latin typeface="Calibri" panose="020F0502020204030204" pitchFamily="34" charset="0"/>
            <a:cs typeface="Calibri" panose="020F0502020204030204" pitchFamily="34" charset="0"/>
          </a:endParaRPr>
        </a:p>
      </dgm:t>
    </dgm:pt>
    <dgm:pt modelId="{12033574-634F-F148-8488-9290AA0E33CA}" type="sibTrans" cxnId="{1772BF7E-94A3-FD42-9452-F2D053E2FD56}">
      <dgm:prSet/>
      <dgm:spPr/>
      <dgm:t>
        <a:bodyPr/>
        <a:lstStyle/>
        <a:p>
          <a:endParaRPr lang="en-US" sz="2400">
            <a:latin typeface="Calibri" panose="020F0502020204030204" pitchFamily="34" charset="0"/>
            <a:cs typeface="Calibri" panose="020F0502020204030204" pitchFamily="34" charset="0"/>
          </a:endParaRPr>
        </a:p>
      </dgm:t>
    </dgm:pt>
    <dgm:pt modelId="{9FFB8BC4-0351-A84B-BE7F-F173859DFD5F}">
      <dgm:prSet custT="1">
        <dgm:style>
          <a:lnRef idx="2">
            <a:schemeClr val="accent5">
              <a:shade val="50000"/>
            </a:schemeClr>
          </a:lnRef>
          <a:fillRef idx="1">
            <a:schemeClr val="accent5"/>
          </a:fillRef>
          <a:effectRef idx="0">
            <a:schemeClr val="accent5"/>
          </a:effectRef>
          <a:fontRef idx="minor">
            <a:schemeClr val="lt1"/>
          </a:fontRef>
        </dgm:style>
      </dgm:prSet>
      <dgm:spPr>
        <a:ln/>
      </dgm:spPr>
      <dgm:t>
        <a:bodyPr/>
        <a:lstStyle/>
        <a:p>
          <a:r>
            <a:rPr lang="en-US" sz="2800">
              <a:latin typeface="Calibri" panose="020F0502020204030204" pitchFamily="34" charset="0"/>
              <a:cs typeface="Calibri" panose="020F0502020204030204" pitchFamily="34" charset="0"/>
            </a:rPr>
            <a:t>5</a:t>
          </a:r>
        </a:p>
      </dgm:t>
    </dgm:pt>
    <dgm:pt modelId="{2E65D1CC-0610-1D47-891B-911D38441DB2}" type="parTrans" cxnId="{617EF36B-B608-854D-9FD8-7E39E94A59AA}">
      <dgm:prSet/>
      <dgm:spPr/>
      <dgm:t>
        <a:bodyPr/>
        <a:lstStyle/>
        <a:p>
          <a:endParaRPr lang="en-US" sz="2400">
            <a:latin typeface="Calibri" panose="020F0502020204030204" pitchFamily="34" charset="0"/>
            <a:cs typeface="Calibri" panose="020F0502020204030204" pitchFamily="34" charset="0"/>
          </a:endParaRPr>
        </a:p>
      </dgm:t>
    </dgm:pt>
    <dgm:pt modelId="{57FCA1F4-FC5C-F844-B1F9-C6CE4440632A}" type="sibTrans" cxnId="{617EF36B-B608-854D-9FD8-7E39E94A59AA}">
      <dgm:prSet/>
      <dgm:spPr/>
      <dgm:t>
        <a:bodyPr/>
        <a:lstStyle/>
        <a:p>
          <a:endParaRPr lang="en-US" sz="2400">
            <a:latin typeface="Calibri" panose="020F0502020204030204" pitchFamily="34" charset="0"/>
            <a:cs typeface="Calibri" panose="020F0502020204030204" pitchFamily="34" charset="0"/>
          </a:endParaRPr>
        </a:p>
      </dgm:t>
    </dgm:pt>
    <dgm:pt modelId="{F5BD3615-CD6A-2E46-8D88-F3B3839D17A6}">
      <dgm:prSet custT="1">
        <dgm:style>
          <a:lnRef idx="2">
            <a:schemeClr val="accent5">
              <a:shade val="50000"/>
            </a:schemeClr>
          </a:lnRef>
          <a:fillRef idx="1">
            <a:schemeClr val="accent5"/>
          </a:fillRef>
          <a:effectRef idx="0">
            <a:schemeClr val="accent5"/>
          </a:effectRef>
          <a:fontRef idx="minor">
            <a:schemeClr val="lt1"/>
          </a:fontRef>
        </dgm:style>
      </dgm:prSet>
      <dgm:spPr>
        <a:ln/>
      </dgm:spPr>
      <dgm:t>
        <a:bodyPr/>
        <a:lstStyle/>
        <a:p>
          <a:r>
            <a:rPr lang="en-US" sz="2800">
              <a:latin typeface="Calibri" panose="020F0502020204030204" pitchFamily="34" charset="0"/>
              <a:cs typeface="Calibri" panose="020F0502020204030204" pitchFamily="34" charset="0"/>
            </a:rPr>
            <a:t>4</a:t>
          </a:r>
        </a:p>
      </dgm:t>
    </dgm:pt>
    <dgm:pt modelId="{069EBB13-BC18-CE40-A54D-0D162E973131}" type="parTrans" cxnId="{CC71E577-0AD8-7B4E-899E-9A9F69EAF0D8}">
      <dgm:prSet/>
      <dgm:spPr/>
      <dgm:t>
        <a:bodyPr/>
        <a:lstStyle/>
        <a:p>
          <a:endParaRPr lang="en-US" sz="2400">
            <a:latin typeface="Calibri" panose="020F0502020204030204" pitchFamily="34" charset="0"/>
            <a:cs typeface="Calibri" panose="020F0502020204030204" pitchFamily="34" charset="0"/>
          </a:endParaRPr>
        </a:p>
      </dgm:t>
    </dgm:pt>
    <dgm:pt modelId="{3ED70AC6-162C-614F-98F7-89EA267DF070}" type="sibTrans" cxnId="{CC71E577-0AD8-7B4E-899E-9A9F69EAF0D8}">
      <dgm:prSet/>
      <dgm:spPr/>
      <dgm:t>
        <a:bodyPr/>
        <a:lstStyle/>
        <a:p>
          <a:endParaRPr lang="en-US" sz="2400">
            <a:latin typeface="Calibri" panose="020F0502020204030204" pitchFamily="34" charset="0"/>
            <a:cs typeface="Calibri" panose="020F0502020204030204" pitchFamily="34" charset="0"/>
          </a:endParaRPr>
        </a:p>
      </dgm:t>
    </dgm:pt>
    <dgm:pt modelId="{D41B69C0-CD19-0C44-84E7-914FC5AB199E}">
      <dgm:prSet custT="1">
        <dgm:style>
          <a:lnRef idx="1">
            <a:schemeClr val="accent5"/>
          </a:lnRef>
          <a:fillRef idx="2">
            <a:schemeClr val="accent5"/>
          </a:fillRef>
          <a:effectRef idx="1">
            <a:schemeClr val="accent5"/>
          </a:effectRef>
          <a:fontRef idx="minor">
            <a:schemeClr val="dk1"/>
          </a:fontRef>
        </dgm:style>
      </dgm:prSet>
      <dgm:spPr>
        <a:ln/>
      </dgm:spPr>
      <dgm:t>
        <a:bodyPr/>
        <a:lstStyle/>
        <a:p>
          <a:pPr marL="12700" indent="0">
            <a:buFontTx/>
            <a:buNone/>
            <a:tabLst/>
          </a:pPr>
          <a:r>
            <a:rPr lang="en-US" sz="2800" dirty="0" err="1">
              <a:latin typeface="Times New Roman" panose="02020603050405020304" pitchFamily="18" charset="0"/>
              <a:cs typeface="Times New Roman" panose="02020603050405020304" pitchFamily="18" charset="0"/>
            </a:rPr>
            <a:t>Buôn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a:t>
          </a:r>
        </a:p>
      </dgm:t>
    </dgm:pt>
    <dgm:pt modelId="{D87C2548-DEC9-7F4D-83A7-2ABF3391AAB6}" type="parTrans" cxnId="{D203FE8F-F946-9F4A-93F8-905BA7A5BC72}">
      <dgm:prSet/>
      <dgm:spPr/>
      <dgm:t>
        <a:bodyPr/>
        <a:lstStyle/>
        <a:p>
          <a:endParaRPr lang="en-US" sz="2400">
            <a:latin typeface="Calibri" panose="020F0502020204030204" pitchFamily="34" charset="0"/>
            <a:cs typeface="Calibri" panose="020F0502020204030204" pitchFamily="34" charset="0"/>
          </a:endParaRPr>
        </a:p>
      </dgm:t>
    </dgm:pt>
    <dgm:pt modelId="{B3955157-D170-EF42-8CE5-A1651F6C35FA}" type="sibTrans" cxnId="{D203FE8F-F946-9F4A-93F8-905BA7A5BC72}">
      <dgm:prSet/>
      <dgm:spPr/>
      <dgm:t>
        <a:bodyPr/>
        <a:lstStyle/>
        <a:p>
          <a:endParaRPr lang="en-US" sz="2400">
            <a:latin typeface="Calibri" panose="020F0502020204030204" pitchFamily="34" charset="0"/>
            <a:cs typeface="Calibri" panose="020F0502020204030204" pitchFamily="34" charset="0"/>
          </a:endParaRPr>
        </a:p>
      </dgm:t>
    </dgm:pt>
    <dgm:pt modelId="{CD341262-62CF-9D47-B046-75AD10C7255F}">
      <dgm:prSet custT="1">
        <dgm:style>
          <a:lnRef idx="1">
            <a:schemeClr val="accent5"/>
          </a:lnRef>
          <a:fillRef idx="2">
            <a:schemeClr val="accent5"/>
          </a:fillRef>
          <a:effectRef idx="1">
            <a:schemeClr val="accent5"/>
          </a:effectRef>
          <a:fontRef idx="minor">
            <a:schemeClr val="dk1"/>
          </a:fontRef>
        </dgm:style>
      </dgm:prSet>
      <dgm:spPr>
        <a:ln/>
      </dgm:spPr>
      <dgm:t>
        <a:bodyPr/>
        <a:lstStyle/>
        <a:p>
          <a:pPr marL="12700" indent="0">
            <a:buFontTx/>
            <a:buNone/>
            <a:tabLst/>
          </a:pP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p>
      </dgm:t>
    </dgm:pt>
    <dgm:pt modelId="{31780300-DD28-6840-9424-68850EA5E9B1}" type="parTrans" cxnId="{F38EB3BA-6AD4-5646-B727-87A39E50B2EC}">
      <dgm:prSet/>
      <dgm:spPr/>
      <dgm:t>
        <a:bodyPr/>
        <a:lstStyle/>
        <a:p>
          <a:endParaRPr lang="en-US" sz="2400">
            <a:latin typeface="Calibri" panose="020F0502020204030204" pitchFamily="34" charset="0"/>
            <a:cs typeface="Calibri" panose="020F0502020204030204" pitchFamily="34" charset="0"/>
          </a:endParaRPr>
        </a:p>
      </dgm:t>
    </dgm:pt>
    <dgm:pt modelId="{E281416E-869A-9640-995E-C5133D6D14E8}" type="sibTrans" cxnId="{F38EB3BA-6AD4-5646-B727-87A39E50B2EC}">
      <dgm:prSet/>
      <dgm:spPr/>
      <dgm:t>
        <a:bodyPr/>
        <a:lstStyle/>
        <a:p>
          <a:endParaRPr lang="en-US" sz="2400">
            <a:latin typeface="Calibri" panose="020F0502020204030204" pitchFamily="34" charset="0"/>
            <a:cs typeface="Calibri" panose="020F0502020204030204" pitchFamily="34" charset="0"/>
          </a:endParaRPr>
        </a:p>
      </dgm:t>
    </dgm:pt>
    <dgm:pt modelId="{24023E3E-C2C7-3D49-9321-DB3CF1E88B03}" type="pres">
      <dgm:prSet presAssocID="{8CFECE6C-4133-924B-893F-59B41B7D81B5}" presName="linearFlow" presStyleCnt="0">
        <dgm:presLayoutVars>
          <dgm:dir/>
          <dgm:animLvl val="lvl"/>
          <dgm:resizeHandles val="exact"/>
        </dgm:presLayoutVars>
      </dgm:prSet>
      <dgm:spPr/>
      <dgm:t>
        <a:bodyPr/>
        <a:lstStyle/>
        <a:p>
          <a:endParaRPr lang="en-US"/>
        </a:p>
      </dgm:t>
    </dgm:pt>
    <dgm:pt modelId="{ACE75834-8D7B-9140-A3EC-2576709AF0A8}" type="pres">
      <dgm:prSet presAssocID="{0831C44C-C081-4543-B09A-0EB21A8F186C}" presName="composite" presStyleCnt="0"/>
      <dgm:spPr/>
    </dgm:pt>
    <dgm:pt modelId="{83D8FCF2-4979-6D46-A46D-9909EC165DA6}" type="pres">
      <dgm:prSet presAssocID="{0831C44C-C081-4543-B09A-0EB21A8F186C}" presName="parentText" presStyleLbl="alignNode1" presStyleIdx="0" presStyleCnt="5">
        <dgm:presLayoutVars>
          <dgm:chMax val="1"/>
          <dgm:bulletEnabled val="1"/>
        </dgm:presLayoutVars>
      </dgm:prSet>
      <dgm:spPr/>
      <dgm:t>
        <a:bodyPr/>
        <a:lstStyle/>
        <a:p>
          <a:endParaRPr lang="en-US"/>
        </a:p>
      </dgm:t>
    </dgm:pt>
    <dgm:pt modelId="{6BB3686F-417E-0146-B480-50A27B0CC3AB}" type="pres">
      <dgm:prSet presAssocID="{0831C44C-C081-4543-B09A-0EB21A8F186C}" presName="descendantText" presStyleLbl="alignAcc1" presStyleIdx="0" presStyleCnt="5">
        <dgm:presLayoutVars>
          <dgm:bulletEnabled val="1"/>
        </dgm:presLayoutVars>
      </dgm:prSet>
      <dgm:spPr/>
      <dgm:t>
        <a:bodyPr/>
        <a:lstStyle/>
        <a:p>
          <a:endParaRPr lang="en-US"/>
        </a:p>
      </dgm:t>
    </dgm:pt>
    <dgm:pt modelId="{54EA020D-9B8E-DB44-AB93-97DA2ECCBEAC}" type="pres">
      <dgm:prSet presAssocID="{6D22B2D8-F25D-514F-9175-399E8BC8BA5B}" presName="sp" presStyleCnt="0"/>
      <dgm:spPr/>
    </dgm:pt>
    <dgm:pt modelId="{BBF9BF38-8573-484A-BCF3-6AADACB478B5}" type="pres">
      <dgm:prSet presAssocID="{3FEFE1E8-7BF2-2D41-82D8-193E5E4AF547}" presName="composite" presStyleCnt="0"/>
      <dgm:spPr/>
    </dgm:pt>
    <dgm:pt modelId="{07F54C70-D667-5A4A-8D05-B02955555787}" type="pres">
      <dgm:prSet presAssocID="{3FEFE1E8-7BF2-2D41-82D8-193E5E4AF547}" presName="parentText" presStyleLbl="alignNode1" presStyleIdx="1" presStyleCnt="5">
        <dgm:presLayoutVars>
          <dgm:chMax val="1"/>
          <dgm:bulletEnabled val="1"/>
        </dgm:presLayoutVars>
      </dgm:prSet>
      <dgm:spPr/>
      <dgm:t>
        <a:bodyPr/>
        <a:lstStyle/>
        <a:p>
          <a:endParaRPr lang="en-US"/>
        </a:p>
      </dgm:t>
    </dgm:pt>
    <dgm:pt modelId="{57B2E986-DE70-3A40-827E-5F13EEBCDDC8}" type="pres">
      <dgm:prSet presAssocID="{3FEFE1E8-7BF2-2D41-82D8-193E5E4AF547}" presName="descendantText" presStyleLbl="alignAcc1" presStyleIdx="1" presStyleCnt="5">
        <dgm:presLayoutVars>
          <dgm:bulletEnabled val="1"/>
        </dgm:presLayoutVars>
      </dgm:prSet>
      <dgm:spPr/>
      <dgm:t>
        <a:bodyPr/>
        <a:lstStyle/>
        <a:p>
          <a:endParaRPr lang="en-US"/>
        </a:p>
      </dgm:t>
    </dgm:pt>
    <dgm:pt modelId="{0DF979CB-E34C-6A42-AFC4-2B80B2B39539}" type="pres">
      <dgm:prSet presAssocID="{A3BBA705-69BC-AF48-B62E-0AF0D6370034}" presName="sp" presStyleCnt="0"/>
      <dgm:spPr/>
    </dgm:pt>
    <dgm:pt modelId="{C8D940E0-A3E5-D840-9BF4-65F181F18460}" type="pres">
      <dgm:prSet presAssocID="{22F310D5-B053-5648-83DA-361278D710C2}" presName="composite" presStyleCnt="0"/>
      <dgm:spPr/>
    </dgm:pt>
    <dgm:pt modelId="{03C4A338-85A2-A845-9AFD-8478692C15BA}" type="pres">
      <dgm:prSet presAssocID="{22F310D5-B053-5648-83DA-361278D710C2}" presName="parentText" presStyleLbl="alignNode1" presStyleIdx="2" presStyleCnt="5">
        <dgm:presLayoutVars>
          <dgm:chMax val="1"/>
          <dgm:bulletEnabled val="1"/>
        </dgm:presLayoutVars>
      </dgm:prSet>
      <dgm:spPr/>
      <dgm:t>
        <a:bodyPr/>
        <a:lstStyle/>
        <a:p>
          <a:endParaRPr lang="en-US"/>
        </a:p>
      </dgm:t>
    </dgm:pt>
    <dgm:pt modelId="{BD006D25-46C7-8246-B19E-8A95273DB5AF}" type="pres">
      <dgm:prSet presAssocID="{22F310D5-B053-5648-83DA-361278D710C2}" presName="descendantText" presStyleLbl="alignAcc1" presStyleIdx="2" presStyleCnt="5">
        <dgm:presLayoutVars>
          <dgm:bulletEnabled val="1"/>
        </dgm:presLayoutVars>
      </dgm:prSet>
      <dgm:spPr/>
      <dgm:t>
        <a:bodyPr/>
        <a:lstStyle/>
        <a:p>
          <a:endParaRPr lang="en-US"/>
        </a:p>
      </dgm:t>
    </dgm:pt>
    <dgm:pt modelId="{8101D21A-95AB-7040-B7EE-E84C0CBD862E}" type="pres">
      <dgm:prSet presAssocID="{38D88923-D5D4-0046-8BB7-C3E67D7AC2B8}" presName="sp" presStyleCnt="0"/>
      <dgm:spPr/>
    </dgm:pt>
    <dgm:pt modelId="{F5BC4448-6520-9A42-A235-EE21CD99544E}" type="pres">
      <dgm:prSet presAssocID="{F5BD3615-CD6A-2E46-8D88-F3B3839D17A6}" presName="composite" presStyleCnt="0"/>
      <dgm:spPr/>
    </dgm:pt>
    <dgm:pt modelId="{3899968B-8B2E-2D4D-90FB-0AE03A1A93F5}" type="pres">
      <dgm:prSet presAssocID="{F5BD3615-CD6A-2E46-8D88-F3B3839D17A6}" presName="parentText" presStyleLbl="alignNode1" presStyleIdx="3" presStyleCnt="5">
        <dgm:presLayoutVars>
          <dgm:chMax val="1"/>
          <dgm:bulletEnabled val="1"/>
        </dgm:presLayoutVars>
      </dgm:prSet>
      <dgm:spPr/>
      <dgm:t>
        <a:bodyPr/>
        <a:lstStyle/>
        <a:p>
          <a:endParaRPr lang="en-US"/>
        </a:p>
      </dgm:t>
    </dgm:pt>
    <dgm:pt modelId="{0CD0F0C1-A218-C34D-B559-FED718B2717D}" type="pres">
      <dgm:prSet presAssocID="{F5BD3615-CD6A-2E46-8D88-F3B3839D17A6}" presName="descendantText" presStyleLbl="alignAcc1" presStyleIdx="3" presStyleCnt="5">
        <dgm:presLayoutVars>
          <dgm:bulletEnabled val="1"/>
        </dgm:presLayoutVars>
      </dgm:prSet>
      <dgm:spPr/>
      <dgm:t>
        <a:bodyPr/>
        <a:lstStyle/>
        <a:p>
          <a:endParaRPr lang="en-US"/>
        </a:p>
      </dgm:t>
    </dgm:pt>
    <dgm:pt modelId="{BF590C78-0D0C-6E4E-9A51-EB6A53A8CDC6}" type="pres">
      <dgm:prSet presAssocID="{3ED70AC6-162C-614F-98F7-89EA267DF070}" presName="sp" presStyleCnt="0"/>
      <dgm:spPr/>
    </dgm:pt>
    <dgm:pt modelId="{646462EE-2FC8-A244-BEB5-AADFD2A89B84}" type="pres">
      <dgm:prSet presAssocID="{9FFB8BC4-0351-A84B-BE7F-F173859DFD5F}" presName="composite" presStyleCnt="0"/>
      <dgm:spPr/>
    </dgm:pt>
    <dgm:pt modelId="{E6B3B18D-E254-DD46-BCFA-E8FFDFEE0C4C}" type="pres">
      <dgm:prSet presAssocID="{9FFB8BC4-0351-A84B-BE7F-F173859DFD5F}" presName="parentText" presStyleLbl="alignNode1" presStyleIdx="4" presStyleCnt="5">
        <dgm:presLayoutVars>
          <dgm:chMax val="1"/>
          <dgm:bulletEnabled val="1"/>
        </dgm:presLayoutVars>
      </dgm:prSet>
      <dgm:spPr/>
      <dgm:t>
        <a:bodyPr/>
        <a:lstStyle/>
        <a:p>
          <a:endParaRPr lang="en-US"/>
        </a:p>
      </dgm:t>
    </dgm:pt>
    <dgm:pt modelId="{2F386DCD-531E-A744-B11E-14C6FCF34DA4}" type="pres">
      <dgm:prSet presAssocID="{9FFB8BC4-0351-A84B-BE7F-F173859DFD5F}" presName="descendantText" presStyleLbl="alignAcc1" presStyleIdx="4" presStyleCnt="5">
        <dgm:presLayoutVars>
          <dgm:bulletEnabled val="1"/>
        </dgm:presLayoutVars>
      </dgm:prSet>
      <dgm:spPr/>
      <dgm:t>
        <a:bodyPr/>
        <a:lstStyle/>
        <a:p>
          <a:endParaRPr lang="en-US"/>
        </a:p>
      </dgm:t>
    </dgm:pt>
  </dgm:ptLst>
  <dgm:cxnLst>
    <dgm:cxn modelId="{893D8165-19ED-D247-94B2-21E5F5A3A288}" type="presOf" srcId="{3FEFE1E8-7BF2-2D41-82D8-193E5E4AF547}" destId="{07F54C70-D667-5A4A-8D05-B02955555787}" srcOrd="0" destOrd="0" presId="urn:microsoft.com/office/officeart/2005/8/layout/chevron2"/>
    <dgm:cxn modelId="{1772BF7E-94A3-FD42-9452-F2D053E2FD56}" srcId="{22F310D5-B053-5648-83DA-361278D710C2}" destId="{164DB2F1-F98C-FC49-A240-7BEDAB78735C}" srcOrd="0" destOrd="0" parTransId="{9BC79E8B-4EA8-FA4C-A6FD-5CE5C361F193}" sibTransId="{12033574-634F-F148-8488-9290AA0E33CA}"/>
    <dgm:cxn modelId="{0F744981-8FD4-FB42-9347-4104FF91FC66}" type="presOf" srcId="{0831C44C-C081-4543-B09A-0EB21A8F186C}" destId="{83D8FCF2-4979-6D46-A46D-9909EC165DA6}" srcOrd="0" destOrd="0" presId="urn:microsoft.com/office/officeart/2005/8/layout/chevron2"/>
    <dgm:cxn modelId="{FC90AD25-61FC-6546-AB7E-0AD82D9F951D}" type="presOf" srcId="{A3195B10-C68A-1E4F-B249-C94B9EE6EA4B}" destId="{57B2E986-DE70-3A40-827E-5F13EEBCDDC8}" srcOrd="0" destOrd="0" presId="urn:microsoft.com/office/officeart/2005/8/layout/chevron2"/>
    <dgm:cxn modelId="{617EF36B-B608-854D-9FD8-7E39E94A59AA}" srcId="{8CFECE6C-4133-924B-893F-59B41B7D81B5}" destId="{9FFB8BC4-0351-A84B-BE7F-F173859DFD5F}" srcOrd="4" destOrd="0" parTransId="{2E65D1CC-0610-1D47-891B-911D38441DB2}" sibTransId="{57FCA1F4-FC5C-F844-B1F9-C6CE4440632A}"/>
    <dgm:cxn modelId="{626D5BB0-941E-7A4F-A98B-A4F7977F4375}" srcId="{8CFECE6C-4133-924B-893F-59B41B7D81B5}" destId="{3FEFE1E8-7BF2-2D41-82D8-193E5E4AF547}" srcOrd="1" destOrd="0" parTransId="{70A65DA1-FE7B-F84A-875D-81EA8763FA8A}" sibTransId="{A3BBA705-69BC-AF48-B62E-0AF0D6370034}"/>
    <dgm:cxn modelId="{A95AFB69-79E5-F047-A194-4D5DDB70890F}" type="presOf" srcId="{D41B69C0-CD19-0C44-84E7-914FC5AB199E}" destId="{0CD0F0C1-A218-C34D-B559-FED718B2717D}" srcOrd="0" destOrd="0" presId="urn:microsoft.com/office/officeart/2005/8/layout/chevron2"/>
    <dgm:cxn modelId="{D203FE8F-F946-9F4A-93F8-905BA7A5BC72}" srcId="{F5BD3615-CD6A-2E46-8D88-F3B3839D17A6}" destId="{D41B69C0-CD19-0C44-84E7-914FC5AB199E}" srcOrd="0" destOrd="0" parTransId="{D87C2548-DEC9-7F4D-83A7-2ABF3391AAB6}" sibTransId="{B3955157-D170-EF42-8CE5-A1651F6C35FA}"/>
    <dgm:cxn modelId="{F38EB3BA-6AD4-5646-B727-87A39E50B2EC}" srcId="{9FFB8BC4-0351-A84B-BE7F-F173859DFD5F}" destId="{CD341262-62CF-9D47-B046-75AD10C7255F}" srcOrd="0" destOrd="0" parTransId="{31780300-DD28-6840-9424-68850EA5E9B1}" sibTransId="{E281416E-869A-9640-995E-C5133D6D14E8}"/>
    <dgm:cxn modelId="{04F5EDF1-DA77-BB4B-997D-DF78AF494AA6}" srcId="{8CFECE6C-4133-924B-893F-59B41B7D81B5}" destId="{0831C44C-C081-4543-B09A-0EB21A8F186C}" srcOrd="0" destOrd="0" parTransId="{C7137ADF-70F2-F040-9F25-37F00D1DC13D}" sibTransId="{6D22B2D8-F25D-514F-9175-399E8BC8BA5B}"/>
    <dgm:cxn modelId="{CCFAFA43-6367-374F-B2C5-122231B7E58B}" srcId="{0831C44C-C081-4543-B09A-0EB21A8F186C}" destId="{3DCBB003-C6E5-C649-B004-9D02D4AD478F}" srcOrd="0" destOrd="0" parTransId="{2DFF5F4A-6B80-A046-A578-BA6EE6C549D0}" sibTransId="{788F0B34-16D0-5D44-998A-600CE37465F8}"/>
    <dgm:cxn modelId="{DBAF3C46-8072-544D-B776-790C770ADEDC}" srcId="{3FEFE1E8-7BF2-2D41-82D8-193E5E4AF547}" destId="{A3195B10-C68A-1E4F-B249-C94B9EE6EA4B}" srcOrd="0" destOrd="0" parTransId="{0F971B58-367F-AA4D-A41A-6A06303E68A5}" sibTransId="{6001C2AB-D4FF-3347-A93E-12954574A106}"/>
    <dgm:cxn modelId="{6D0A2E1B-FA9E-6642-B6C8-CC918C7A745B}" type="presOf" srcId="{8CFECE6C-4133-924B-893F-59B41B7D81B5}" destId="{24023E3E-C2C7-3D49-9321-DB3CF1E88B03}" srcOrd="0" destOrd="0" presId="urn:microsoft.com/office/officeart/2005/8/layout/chevron2"/>
    <dgm:cxn modelId="{D7377F82-A700-204F-8BBE-73C1224EEF40}" type="presOf" srcId="{3DCBB003-C6E5-C649-B004-9D02D4AD478F}" destId="{6BB3686F-417E-0146-B480-50A27B0CC3AB}" srcOrd="0" destOrd="0" presId="urn:microsoft.com/office/officeart/2005/8/layout/chevron2"/>
    <dgm:cxn modelId="{1B5F4B5A-9FB3-8642-A08A-6F33974E9836}" type="presOf" srcId="{22F310D5-B053-5648-83DA-361278D710C2}" destId="{03C4A338-85A2-A845-9AFD-8478692C15BA}" srcOrd="0" destOrd="0" presId="urn:microsoft.com/office/officeart/2005/8/layout/chevron2"/>
    <dgm:cxn modelId="{CA93B9B2-DFEC-FF4E-A43A-BA99C96B2F91}" type="presOf" srcId="{164DB2F1-F98C-FC49-A240-7BEDAB78735C}" destId="{BD006D25-46C7-8246-B19E-8A95273DB5AF}" srcOrd="0" destOrd="0" presId="urn:microsoft.com/office/officeart/2005/8/layout/chevron2"/>
    <dgm:cxn modelId="{CC71E577-0AD8-7B4E-899E-9A9F69EAF0D8}" srcId="{8CFECE6C-4133-924B-893F-59B41B7D81B5}" destId="{F5BD3615-CD6A-2E46-8D88-F3B3839D17A6}" srcOrd="3" destOrd="0" parTransId="{069EBB13-BC18-CE40-A54D-0D162E973131}" sibTransId="{3ED70AC6-162C-614F-98F7-89EA267DF070}"/>
    <dgm:cxn modelId="{5ECEA637-AB51-0040-9C7A-95E963FB052B}" type="presOf" srcId="{F5BD3615-CD6A-2E46-8D88-F3B3839D17A6}" destId="{3899968B-8B2E-2D4D-90FB-0AE03A1A93F5}" srcOrd="0" destOrd="0" presId="urn:microsoft.com/office/officeart/2005/8/layout/chevron2"/>
    <dgm:cxn modelId="{51165A9D-DF39-EB41-9DFE-C081CE9B9088}" type="presOf" srcId="{9FFB8BC4-0351-A84B-BE7F-F173859DFD5F}" destId="{E6B3B18D-E254-DD46-BCFA-E8FFDFEE0C4C}" srcOrd="0" destOrd="0" presId="urn:microsoft.com/office/officeart/2005/8/layout/chevron2"/>
    <dgm:cxn modelId="{114BF2ED-5999-C741-9650-930A494EDBFB}" srcId="{8CFECE6C-4133-924B-893F-59B41B7D81B5}" destId="{22F310D5-B053-5648-83DA-361278D710C2}" srcOrd="2" destOrd="0" parTransId="{58FC8353-9EA1-6F47-9FFA-EE79ECB58E59}" sibTransId="{38D88923-D5D4-0046-8BB7-C3E67D7AC2B8}"/>
    <dgm:cxn modelId="{76AFC804-F877-644B-A680-D8BFD0CF560E}" type="presOf" srcId="{CD341262-62CF-9D47-B046-75AD10C7255F}" destId="{2F386DCD-531E-A744-B11E-14C6FCF34DA4}" srcOrd="0" destOrd="0" presId="urn:microsoft.com/office/officeart/2005/8/layout/chevron2"/>
    <dgm:cxn modelId="{4CF8E467-9107-DC46-8860-B648394708FD}" type="presParOf" srcId="{24023E3E-C2C7-3D49-9321-DB3CF1E88B03}" destId="{ACE75834-8D7B-9140-A3EC-2576709AF0A8}" srcOrd="0" destOrd="0" presId="urn:microsoft.com/office/officeart/2005/8/layout/chevron2"/>
    <dgm:cxn modelId="{805E14DF-EC81-0142-B58C-827A78C1E918}" type="presParOf" srcId="{ACE75834-8D7B-9140-A3EC-2576709AF0A8}" destId="{83D8FCF2-4979-6D46-A46D-9909EC165DA6}" srcOrd="0" destOrd="0" presId="urn:microsoft.com/office/officeart/2005/8/layout/chevron2"/>
    <dgm:cxn modelId="{BE493336-7D32-5B49-8D7B-E30468FB4E97}" type="presParOf" srcId="{ACE75834-8D7B-9140-A3EC-2576709AF0A8}" destId="{6BB3686F-417E-0146-B480-50A27B0CC3AB}" srcOrd="1" destOrd="0" presId="urn:microsoft.com/office/officeart/2005/8/layout/chevron2"/>
    <dgm:cxn modelId="{9F89F3E6-3DE9-2946-823E-8AE92A59F243}" type="presParOf" srcId="{24023E3E-C2C7-3D49-9321-DB3CF1E88B03}" destId="{54EA020D-9B8E-DB44-AB93-97DA2ECCBEAC}" srcOrd="1" destOrd="0" presId="urn:microsoft.com/office/officeart/2005/8/layout/chevron2"/>
    <dgm:cxn modelId="{3B8AFE4C-37E8-3F43-947E-A165B3E5DE92}" type="presParOf" srcId="{24023E3E-C2C7-3D49-9321-DB3CF1E88B03}" destId="{BBF9BF38-8573-484A-BCF3-6AADACB478B5}" srcOrd="2" destOrd="0" presId="urn:microsoft.com/office/officeart/2005/8/layout/chevron2"/>
    <dgm:cxn modelId="{D383E03D-98F8-7C4B-8C7B-C879263D194B}" type="presParOf" srcId="{BBF9BF38-8573-484A-BCF3-6AADACB478B5}" destId="{07F54C70-D667-5A4A-8D05-B02955555787}" srcOrd="0" destOrd="0" presId="urn:microsoft.com/office/officeart/2005/8/layout/chevron2"/>
    <dgm:cxn modelId="{620EED02-BE98-7942-B9E6-13AE3D8A760D}" type="presParOf" srcId="{BBF9BF38-8573-484A-BCF3-6AADACB478B5}" destId="{57B2E986-DE70-3A40-827E-5F13EEBCDDC8}" srcOrd="1" destOrd="0" presId="urn:microsoft.com/office/officeart/2005/8/layout/chevron2"/>
    <dgm:cxn modelId="{CE8FC66D-6A43-BB49-BEE4-0FB25703B3FE}" type="presParOf" srcId="{24023E3E-C2C7-3D49-9321-DB3CF1E88B03}" destId="{0DF979CB-E34C-6A42-AFC4-2B80B2B39539}" srcOrd="3" destOrd="0" presId="urn:microsoft.com/office/officeart/2005/8/layout/chevron2"/>
    <dgm:cxn modelId="{E5C5385A-8730-1947-86C7-164609BF2DAF}" type="presParOf" srcId="{24023E3E-C2C7-3D49-9321-DB3CF1E88B03}" destId="{C8D940E0-A3E5-D840-9BF4-65F181F18460}" srcOrd="4" destOrd="0" presId="urn:microsoft.com/office/officeart/2005/8/layout/chevron2"/>
    <dgm:cxn modelId="{470B5921-B7C8-F242-BCED-ED0993A5B338}" type="presParOf" srcId="{C8D940E0-A3E5-D840-9BF4-65F181F18460}" destId="{03C4A338-85A2-A845-9AFD-8478692C15BA}" srcOrd="0" destOrd="0" presId="urn:microsoft.com/office/officeart/2005/8/layout/chevron2"/>
    <dgm:cxn modelId="{E743F3B8-A726-774E-A28A-0356DDB042A4}" type="presParOf" srcId="{C8D940E0-A3E5-D840-9BF4-65F181F18460}" destId="{BD006D25-46C7-8246-B19E-8A95273DB5AF}" srcOrd="1" destOrd="0" presId="urn:microsoft.com/office/officeart/2005/8/layout/chevron2"/>
    <dgm:cxn modelId="{2657A275-52C6-B34E-8F3E-1AB8D241CB69}" type="presParOf" srcId="{24023E3E-C2C7-3D49-9321-DB3CF1E88B03}" destId="{8101D21A-95AB-7040-B7EE-E84C0CBD862E}" srcOrd="5" destOrd="0" presId="urn:microsoft.com/office/officeart/2005/8/layout/chevron2"/>
    <dgm:cxn modelId="{99C7DBE7-5098-0346-A248-0B18F336DCA8}" type="presParOf" srcId="{24023E3E-C2C7-3D49-9321-DB3CF1E88B03}" destId="{F5BC4448-6520-9A42-A235-EE21CD99544E}" srcOrd="6" destOrd="0" presId="urn:microsoft.com/office/officeart/2005/8/layout/chevron2"/>
    <dgm:cxn modelId="{739C7A55-6418-4947-BE7D-F8410D387CC6}" type="presParOf" srcId="{F5BC4448-6520-9A42-A235-EE21CD99544E}" destId="{3899968B-8B2E-2D4D-90FB-0AE03A1A93F5}" srcOrd="0" destOrd="0" presId="urn:microsoft.com/office/officeart/2005/8/layout/chevron2"/>
    <dgm:cxn modelId="{DCFEC2E2-4C33-DB4D-A403-03262621362E}" type="presParOf" srcId="{F5BC4448-6520-9A42-A235-EE21CD99544E}" destId="{0CD0F0C1-A218-C34D-B559-FED718B2717D}" srcOrd="1" destOrd="0" presId="urn:microsoft.com/office/officeart/2005/8/layout/chevron2"/>
    <dgm:cxn modelId="{03999CD2-EF8E-6B42-B8BE-B3751086F197}" type="presParOf" srcId="{24023E3E-C2C7-3D49-9321-DB3CF1E88B03}" destId="{BF590C78-0D0C-6E4E-9A51-EB6A53A8CDC6}" srcOrd="7" destOrd="0" presId="urn:microsoft.com/office/officeart/2005/8/layout/chevron2"/>
    <dgm:cxn modelId="{0B3C45C4-D79C-9442-927D-75649ADCD546}" type="presParOf" srcId="{24023E3E-C2C7-3D49-9321-DB3CF1E88B03}" destId="{646462EE-2FC8-A244-BEB5-AADFD2A89B84}" srcOrd="8" destOrd="0" presId="urn:microsoft.com/office/officeart/2005/8/layout/chevron2"/>
    <dgm:cxn modelId="{704F09B2-5AF6-444D-8AF8-627B3B2C4020}" type="presParOf" srcId="{646462EE-2FC8-A244-BEB5-AADFD2A89B84}" destId="{E6B3B18D-E254-DD46-BCFA-E8FFDFEE0C4C}" srcOrd="0" destOrd="0" presId="urn:microsoft.com/office/officeart/2005/8/layout/chevron2"/>
    <dgm:cxn modelId="{1E8DF65F-25FD-9B4B-969F-447C5868D42F}" type="presParOf" srcId="{646462EE-2FC8-A244-BEB5-AADFD2A89B84}" destId="{2F386DCD-531E-A744-B11E-14C6FCF34DA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8FCF2-4979-6D46-A46D-9909EC165DA6}">
      <dsp:nvSpPr>
        <dsp:cNvPr id="0" name=""/>
        <dsp:cNvSpPr/>
      </dsp:nvSpPr>
      <dsp:spPr>
        <a:xfrm rot="5400000">
          <a:off x="-164381" y="168670"/>
          <a:ext cx="1095879" cy="767115"/>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latin typeface="Calibri" panose="020F0502020204030204" pitchFamily="34" charset="0"/>
              <a:cs typeface="Calibri" panose="020F0502020204030204" pitchFamily="34" charset="0"/>
            </a:rPr>
            <a:t>1</a:t>
          </a:r>
        </a:p>
      </dsp:txBody>
      <dsp:txXfrm rot="-5400000">
        <a:off x="2" y="387846"/>
        <a:ext cx="767115" cy="328764"/>
      </dsp:txXfrm>
    </dsp:sp>
    <dsp:sp modelId="{6BB3686F-417E-0146-B480-50A27B0CC3AB}">
      <dsp:nvSpPr>
        <dsp:cNvPr id="0" name=""/>
        <dsp:cNvSpPr/>
      </dsp:nvSpPr>
      <dsp:spPr>
        <a:xfrm rot="5400000">
          <a:off x="4443018" y="-3671614"/>
          <a:ext cx="712695" cy="8064502"/>
        </a:xfrm>
        <a:prstGeom prst="round2Same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9136" tIns="17780" rIns="17780" bIns="17780" numCol="1" spcCol="1270" anchor="ctr" anchorCtr="0">
          <a:noAutofit/>
        </a:bodyPr>
        <a:lstStyle/>
        <a:p>
          <a:pPr marL="12700" lvl="1" indent="0" algn="l" defTabSz="1244600">
            <a:lnSpc>
              <a:spcPct val="90000"/>
            </a:lnSpc>
            <a:spcBef>
              <a:spcPct val="0"/>
            </a:spcBef>
            <a:spcAft>
              <a:spcPct val="15000"/>
            </a:spcAft>
            <a:buFontTx/>
            <a:buChar char="••"/>
            <a:tabLst/>
          </a:pPr>
          <a:r>
            <a:rPr lang="en-US" sz="2800" kern="1200" dirty="0" err="1">
              <a:latin typeface="Times New Roman" panose="02020603050405020304" pitchFamily="18" charset="0"/>
              <a:cs typeface="Times New Roman" panose="02020603050405020304" pitchFamily="18" charset="0"/>
            </a:rPr>
            <a:t>Giới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ngoài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danh</a:t>
          </a:r>
          <a:r>
            <a:rPr lang="en-US" sz="2800" kern="1200" dirty="0">
              <a:latin typeface="Times New Roman" panose="02020603050405020304" pitchFamily="18" charset="0"/>
              <a:cs typeface="Times New Roman" panose="02020603050405020304" pitchFamily="18" charset="0"/>
            </a:rPr>
            <a:t> lam </a:t>
          </a:r>
          <a:r>
            <a:rPr lang="en-US" sz="2800" kern="1200" dirty="0" err="1">
              <a:latin typeface="Times New Roman" panose="02020603050405020304" pitchFamily="18" charset="0"/>
              <a:cs typeface="Times New Roman" panose="02020603050405020304" pitchFamily="18" charset="0"/>
            </a:rPr>
            <a:t>thắng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Việt</a:t>
          </a:r>
          <a:r>
            <a:rPr lang="en-US" sz="2800" kern="1200" dirty="0">
              <a:latin typeface="Times New Roman" panose="02020603050405020304" pitchFamily="18" charset="0"/>
              <a:cs typeface="Times New Roman" panose="02020603050405020304" pitchFamily="18" charset="0"/>
            </a:rPr>
            <a:t> Nam.</a:t>
          </a:r>
        </a:p>
      </dsp:txBody>
      <dsp:txXfrm rot="-5400000">
        <a:off x="767115" y="39080"/>
        <a:ext cx="8029711" cy="643113"/>
      </dsp:txXfrm>
    </dsp:sp>
    <dsp:sp modelId="{07F54C70-D667-5A4A-8D05-B02955555787}">
      <dsp:nvSpPr>
        <dsp:cNvPr id="0" name=""/>
        <dsp:cNvSpPr/>
      </dsp:nvSpPr>
      <dsp:spPr>
        <a:xfrm rot="5400000">
          <a:off x="-164381" y="1147614"/>
          <a:ext cx="1095879" cy="767115"/>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latin typeface="Calibri" panose="020F0502020204030204" pitchFamily="34" charset="0"/>
              <a:cs typeface="Calibri" panose="020F0502020204030204" pitchFamily="34" charset="0"/>
            </a:rPr>
            <a:t>2</a:t>
          </a:r>
        </a:p>
      </dsp:txBody>
      <dsp:txXfrm rot="-5400000">
        <a:off x="2" y="1366790"/>
        <a:ext cx="767115" cy="328764"/>
      </dsp:txXfrm>
    </dsp:sp>
    <dsp:sp modelId="{57B2E986-DE70-3A40-827E-5F13EEBCDDC8}">
      <dsp:nvSpPr>
        <dsp:cNvPr id="0" name=""/>
        <dsp:cNvSpPr/>
      </dsp:nvSpPr>
      <dsp:spPr>
        <a:xfrm rot="5400000">
          <a:off x="4443205" y="-2692857"/>
          <a:ext cx="712321" cy="8064502"/>
        </a:xfrm>
        <a:prstGeom prst="round2Same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9136" tIns="17780" rIns="17780" bIns="17780" numCol="1" spcCol="1270" anchor="ctr" anchorCtr="0">
          <a:noAutofit/>
        </a:bodyPr>
        <a:lstStyle/>
        <a:p>
          <a:pPr marL="14288" lvl="1" indent="-14288" algn="l" defTabSz="1244600">
            <a:lnSpc>
              <a:spcPct val="90000"/>
            </a:lnSpc>
            <a:spcBef>
              <a:spcPct val="0"/>
            </a:spcBef>
            <a:spcAft>
              <a:spcPct val="15000"/>
            </a:spcAft>
            <a:buFontTx/>
            <a:buChar char="••"/>
            <a:tabLst/>
          </a:pPr>
          <a:r>
            <a:rPr lang="en-US" sz="2800" kern="1200" dirty="0" err="1">
              <a:latin typeface="Times New Roman" panose="02020603050405020304" pitchFamily="18" charset="0"/>
              <a:cs typeface="Times New Roman" panose="02020603050405020304" pitchFamily="18" charset="0"/>
            </a:rPr>
            <a:t>Phát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nhiệm</a:t>
          </a:r>
          <a:r>
            <a:rPr lang="en-US" sz="2800" kern="1200" dirty="0">
              <a:latin typeface="Times New Roman" panose="02020603050405020304" pitchFamily="18" charset="0"/>
              <a:cs typeface="Times New Roman" panose="02020603050405020304" pitchFamily="18" charset="0"/>
            </a:rPr>
            <a:t>.</a:t>
          </a:r>
        </a:p>
      </dsp:txBody>
      <dsp:txXfrm rot="-5400000">
        <a:off x="767115" y="1018006"/>
        <a:ext cx="8029729" cy="642775"/>
      </dsp:txXfrm>
    </dsp:sp>
    <dsp:sp modelId="{03C4A338-85A2-A845-9AFD-8478692C15BA}">
      <dsp:nvSpPr>
        <dsp:cNvPr id="0" name=""/>
        <dsp:cNvSpPr/>
      </dsp:nvSpPr>
      <dsp:spPr>
        <a:xfrm rot="5400000">
          <a:off x="-164381" y="2126558"/>
          <a:ext cx="1095879" cy="767115"/>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latin typeface="Calibri" panose="020F0502020204030204" pitchFamily="34" charset="0"/>
              <a:cs typeface="Calibri" panose="020F0502020204030204" pitchFamily="34" charset="0"/>
            </a:rPr>
            <a:t>3</a:t>
          </a:r>
        </a:p>
      </dsp:txBody>
      <dsp:txXfrm rot="-5400000">
        <a:off x="2" y="2345734"/>
        <a:ext cx="767115" cy="328764"/>
      </dsp:txXfrm>
    </dsp:sp>
    <dsp:sp modelId="{BD006D25-46C7-8246-B19E-8A95273DB5AF}">
      <dsp:nvSpPr>
        <dsp:cNvPr id="0" name=""/>
        <dsp:cNvSpPr/>
      </dsp:nvSpPr>
      <dsp:spPr>
        <a:xfrm rot="5400000">
          <a:off x="4443205" y="-1713913"/>
          <a:ext cx="712321" cy="8064502"/>
        </a:xfrm>
        <a:prstGeom prst="round2Same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9136" tIns="17780" rIns="17780" bIns="17780" numCol="1" spcCol="1270" anchor="ctr" anchorCtr="0">
          <a:noAutofit/>
        </a:bodyPr>
        <a:lstStyle/>
        <a:p>
          <a:pPr marL="12700" lvl="1" indent="0" algn="l" defTabSz="1244600">
            <a:lnSpc>
              <a:spcPct val="90000"/>
            </a:lnSpc>
            <a:spcBef>
              <a:spcPct val="0"/>
            </a:spcBef>
            <a:spcAft>
              <a:spcPct val="15000"/>
            </a:spcAft>
            <a:buFontTx/>
            <a:buChar char="••"/>
            <a:tabLst/>
          </a:pPr>
          <a:r>
            <a:rPr lang="en-US" sz="2800" kern="1200" dirty="0" err="1">
              <a:latin typeface="Times New Roman" panose="02020603050405020304" pitchFamily="18" charset="0"/>
              <a:cs typeface="Times New Roman" panose="02020603050405020304" pitchFamily="18" charset="0"/>
            </a:rPr>
            <a:t>Lấy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cắp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giấu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theo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a:t>
          </a:r>
        </a:p>
      </dsp:txBody>
      <dsp:txXfrm rot="-5400000">
        <a:off x="767115" y="1996950"/>
        <a:ext cx="8029729" cy="642775"/>
      </dsp:txXfrm>
    </dsp:sp>
    <dsp:sp modelId="{3899968B-8B2E-2D4D-90FB-0AE03A1A93F5}">
      <dsp:nvSpPr>
        <dsp:cNvPr id="0" name=""/>
        <dsp:cNvSpPr/>
      </dsp:nvSpPr>
      <dsp:spPr>
        <a:xfrm rot="5400000">
          <a:off x="-164381" y="3105502"/>
          <a:ext cx="1095879" cy="767115"/>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latin typeface="Calibri" panose="020F0502020204030204" pitchFamily="34" charset="0"/>
              <a:cs typeface="Calibri" panose="020F0502020204030204" pitchFamily="34" charset="0"/>
            </a:rPr>
            <a:t>4</a:t>
          </a:r>
        </a:p>
      </dsp:txBody>
      <dsp:txXfrm rot="-5400000">
        <a:off x="2" y="3324678"/>
        <a:ext cx="767115" cy="328764"/>
      </dsp:txXfrm>
    </dsp:sp>
    <dsp:sp modelId="{0CD0F0C1-A218-C34D-B559-FED718B2717D}">
      <dsp:nvSpPr>
        <dsp:cNvPr id="0" name=""/>
        <dsp:cNvSpPr/>
      </dsp:nvSpPr>
      <dsp:spPr>
        <a:xfrm rot="5400000">
          <a:off x="4443205" y="-734969"/>
          <a:ext cx="712321" cy="8064502"/>
        </a:xfrm>
        <a:prstGeom prst="round2Same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9136" tIns="17780" rIns="17780" bIns="17780" numCol="1" spcCol="1270" anchor="ctr" anchorCtr="0">
          <a:noAutofit/>
        </a:bodyPr>
        <a:lstStyle/>
        <a:p>
          <a:pPr marL="12700" lvl="1" indent="0" algn="l" defTabSz="1244600">
            <a:lnSpc>
              <a:spcPct val="90000"/>
            </a:lnSpc>
            <a:spcBef>
              <a:spcPct val="0"/>
            </a:spcBef>
            <a:spcAft>
              <a:spcPct val="15000"/>
            </a:spcAft>
            <a:buFontTx/>
            <a:buChar char="••"/>
            <a:tabLst/>
          </a:pPr>
          <a:r>
            <a:rPr lang="en-US" sz="2800" kern="1200" dirty="0" err="1">
              <a:latin typeface="Times New Roman" panose="02020603050405020304" pitchFamily="18" charset="0"/>
              <a:cs typeface="Times New Roman" panose="02020603050405020304" pitchFamily="18" charset="0"/>
            </a:rPr>
            <a:t>Buôn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đổi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tặng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giấy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phép</a:t>
          </a:r>
          <a:r>
            <a:rPr lang="en-US" sz="2800" kern="1200" dirty="0">
              <a:latin typeface="Times New Roman" panose="02020603050405020304" pitchFamily="18" charset="0"/>
              <a:cs typeface="Times New Roman" panose="02020603050405020304" pitchFamily="18" charset="0"/>
            </a:rPr>
            <a:t>.</a:t>
          </a:r>
        </a:p>
      </dsp:txBody>
      <dsp:txXfrm rot="-5400000">
        <a:off x="767115" y="2975894"/>
        <a:ext cx="8029729" cy="642775"/>
      </dsp:txXfrm>
    </dsp:sp>
    <dsp:sp modelId="{E6B3B18D-E254-DD46-BCFA-E8FFDFEE0C4C}">
      <dsp:nvSpPr>
        <dsp:cNvPr id="0" name=""/>
        <dsp:cNvSpPr/>
      </dsp:nvSpPr>
      <dsp:spPr>
        <a:xfrm rot="5400000">
          <a:off x="-164381" y="4084447"/>
          <a:ext cx="1095879" cy="767115"/>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latin typeface="Calibri" panose="020F0502020204030204" pitchFamily="34" charset="0"/>
              <a:cs typeface="Calibri" panose="020F0502020204030204" pitchFamily="34" charset="0"/>
            </a:rPr>
            <a:t>5</a:t>
          </a:r>
        </a:p>
      </dsp:txBody>
      <dsp:txXfrm rot="-5400000">
        <a:off x="2" y="4303623"/>
        <a:ext cx="767115" cy="328764"/>
      </dsp:txXfrm>
    </dsp:sp>
    <dsp:sp modelId="{2F386DCD-531E-A744-B11E-14C6FCF34DA4}">
      <dsp:nvSpPr>
        <dsp:cNvPr id="0" name=""/>
        <dsp:cNvSpPr/>
      </dsp:nvSpPr>
      <dsp:spPr>
        <a:xfrm rot="5400000">
          <a:off x="4443205" y="243974"/>
          <a:ext cx="712321" cy="8064502"/>
        </a:xfrm>
        <a:prstGeom prst="round2Same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9136" tIns="17780" rIns="17780" bIns="17780" numCol="1" spcCol="1270" anchor="ctr" anchorCtr="0">
          <a:noAutofit/>
        </a:bodyPr>
        <a:lstStyle/>
        <a:p>
          <a:pPr marL="12700" lvl="1" indent="0" algn="l" defTabSz="1244600">
            <a:lnSpc>
              <a:spcPct val="90000"/>
            </a:lnSpc>
            <a:spcBef>
              <a:spcPct val="0"/>
            </a:spcBef>
            <a:spcAft>
              <a:spcPct val="15000"/>
            </a:spcAft>
            <a:buFontTx/>
            <a:buChar char="••"/>
            <a:tabLst/>
          </a:pPr>
          <a:r>
            <a:rPr lang="en-US" sz="2800" kern="1200" dirty="0" err="1">
              <a:latin typeface="Times New Roman" panose="02020603050405020304" pitchFamily="18" charset="0"/>
              <a:cs typeface="Times New Roman" panose="02020603050405020304" pitchFamily="18" charset="0"/>
            </a:rPr>
            <a:t>Nhắc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bè</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gìn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vệ</a:t>
          </a:r>
          <a:r>
            <a:rPr lang="en-US" sz="2800" kern="1200" dirty="0">
              <a:latin typeface="Times New Roman" panose="02020603050405020304" pitchFamily="18" charset="0"/>
              <a:cs typeface="Times New Roman" panose="02020603050405020304" pitchFamily="18" charset="0"/>
            </a:rPr>
            <a:t> di </a:t>
          </a:r>
          <a:r>
            <a:rPr lang="en-US" sz="2800" kern="1200" dirty="0" err="1">
              <a:latin typeface="Times New Roman" panose="02020603050405020304" pitchFamily="18" charset="0"/>
              <a:cs typeface="Times New Roman" panose="02020603050405020304" pitchFamily="18" charset="0"/>
            </a:rPr>
            <a:t>sản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a:t>
          </a:r>
        </a:p>
      </dsp:txBody>
      <dsp:txXfrm rot="-5400000">
        <a:off x="767115" y="3954838"/>
        <a:ext cx="8029729" cy="6427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7EA19-E659-41D8-A27D-32A55E61679C}" type="datetimeFigureOut">
              <a:rPr lang="zh-CN" altLang="en-US" smtClean="0"/>
              <a:t>2022/7/25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FA573-E2C9-4BE2-B603-0A869E2978A8}" type="slidenum">
              <a:rPr lang="zh-CN" altLang="en-US" smtClean="0"/>
              <a:t>‹#›</a:t>
            </a:fld>
            <a:endParaRPr lang="zh-CN" altLang="en-US"/>
          </a:p>
        </p:txBody>
      </p:sp>
    </p:spTree>
    <p:extLst>
      <p:ext uri="{BB962C8B-B14F-4D97-AF65-F5344CB8AC3E}">
        <p14:creationId xmlns:p14="http://schemas.microsoft.com/office/powerpoint/2010/main" val="3074229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1</a:t>
            </a:fld>
            <a:endParaRPr lang="zh-CN" altLang="en-US"/>
          </a:p>
        </p:txBody>
      </p:sp>
    </p:spTree>
    <p:extLst>
      <p:ext uri="{BB962C8B-B14F-4D97-AF65-F5344CB8AC3E}">
        <p14:creationId xmlns:p14="http://schemas.microsoft.com/office/powerpoint/2010/main" val="99295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2</a:t>
            </a:fld>
            <a:endParaRPr lang="zh-CN" altLang="en-US"/>
          </a:p>
        </p:txBody>
      </p:sp>
    </p:spTree>
    <p:extLst>
      <p:ext uri="{BB962C8B-B14F-4D97-AF65-F5344CB8AC3E}">
        <p14:creationId xmlns:p14="http://schemas.microsoft.com/office/powerpoint/2010/main" val="343209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17</a:t>
            </a:fld>
            <a:endParaRPr lang="zh-CN" altLang="en-US"/>
          </a:p>
        </p:txBody>
      </p:sp>
    </p:spTree>
    <p:extLst>
      <p:ext uri="{BB962C8B-B14F-4D97-AF65-F5344CB8AC3E}">
        <p14:creationId xmlns:p14="http://schemas.microsoft.com/office/powerpoint/2010/main" val="219699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19</a:t>
            </a:fld>
            <a:endParaRPr lang="zh-CN" altLang="en-US"/>
          </a:p>
        </p:txBody>
      </p:sp>
    </p:spTree>
    <p:extLst>
      <p:ext uri="{BB962C8B-B14F-4D97-AF65-F5344CB8AC3E}">
        <p14:creationId xmlns:p14="http://schemas.microsoft.com/office/powerpoint/2010/main" val="2312022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22</a:t>
            </a:fld>
            <a:endParaRPr lang="zh-CN" altLang="en-US"/>
          </a:p>
        </p:txBody>
      </p:sp>
    </p:spTree>
    <p:extLst>
      <p:ext uri="{BB962C8B-B14F-4D97-AF65-F5344CB8AC3E}">
        <p14:creationId xmlns:p14="http://schemas.microsoft.com/office/powerpoint/2010/main" val="112239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24</a:t>
            </a:fld>
            <a:endParaRPr lang="zh-CN" altLang="en-US"/>
          </a:p>
        </p:txBody>
      </p:sp>
    </p:spTree>
    <p:extLst>
      <p:ext uri="{BB962C8B-B14F-4D97-AF65-F5344CB8AC3E}">
        <p14:creationId xmlns:p14="http://schemas.microsoft.com/office/powerpoint/2010/main" val="151702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26</a:t>
            </a:fld>
            <a:endParaRPr lang="zh-CN" altLang="en-US"/>
          </a:p>
        </p:txBody>
      </p:sp>
    </p:spTree>
    <p:extLst>
      <p:ext uri="{BB962C8B-B14F-4D97-AF65-F5344CB8AC3E}">
        <p14:creationId xmlns:p14="http://schemas.microsoft.com/office/powerpoint/2010/main" val="4127756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549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571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0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516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297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914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0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97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615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07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09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6977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34"/>
        <p:cNvGrpSpPr/>
        <p:nvPr/>
      </p:nvGrpSpPr>
      <p:grpSpPr>
        <a:xfrm>
          <a:off x="0" y="0"/>
          <a:ext cx="0" cy="0"/>
          <a:chOff x="0" y="0"/>
          <a:chExt cx="0" cy="0"/>
        </a:xfrm>
      </p:grpSpPr>
      <p:pic>
        <p:nvPicPr>
          <p:cNvPr id="135" name="Google Shape;135;p7" descr="DeathtoStock_Clementine10.jpg"/>
          <p:cNvPicPr preferRelativeResize="0"/>
          <p:nvPr/>
        </p:nvPicPr>
        <p:blipFill>
          <a:blip r:embed="rId2">
            <a:alphaModFix/>
          </a:blip>
          <a:stretch>
            <a:fillRect/>
          </a:stretch>
        </p:blipFill>
        <p:spPr>
          <a:xfrm>
            <a:off x="9424467" y="2760901"/>
            <a:ext cx="1383767" cy="1383767"/>
          </a:xfrm>
          <a:prstGeom prst="rect">
            <a:avLst/>
          </a:prstGeom>
          <a:noFill/>
          <a:ln>
            <a:noFill/>
          </a:ln>
        </p:spPr>
      </p:pic>
      <p:pic>
        <p:nvPicPr>
          <p:cNvPr id="136" name="Google Shape;136;p7" descr="Death_to_stock_communicate_hands_9-.jpg"/>
          <p:cNvPicPr preferRelativeResize="0"/>
          <p:nvPr/>
        </p:nvPicPr>
        <p:blipFill>
          <a:blip r:embed="rId3">
            <a:alphaModFix/>
          </a:blip>
          <a:stretch>
            <a:fillRect/>
          </a:stretch>
        </p:blipFill>
        <p:spPr>
          <a:xfrm>
            <a:off x="9421634" y="1"/>
            <a:ext cx="2770367" cy="2770367"/>
          </a:xfrm>
          <a:prstGeom prst="rect">
            <a:avLst/>
          </a:prstGeom>
          <a:noFill/>
          <a:ln>
            <a:noFill/>
          </a:ln>
        </p:spPr>
      </p:pic>
      <p:sp>
        <p:nvSpPr>
          <p:cNvPr id="137" name="Google Shape;137;p7"/>
          <p:cNvSpPr txBox="1">
            <a:spLocks noGrp="1"/>
          </p:cNvSpPr>
          <p:nvPr>
            <p:ph type="title"/>
          </p:nvPr>
        </p:nvSpPr>
        <p:spPr>
          <a:xfrm>
            <a:off x="2456633" y="1596100"/>
            <a:ext cx="5922400" cy="829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7"/>
          <p:cNvSpPr txBox="1">
            <a:spLocks noGrp="1"/>
          </p:cNvSpPr>
          <p:nvPr>
            <p:ph type="body" idx="1"/>
          </p:nvPr>
        </p:nvSpPr>
        <p:spPr>
          <a:xfrm>
            <a:off x="2456633" y="2425300"/>
            <a:ext cx="1908400" cy="41428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39" name="Google Shape;139;p7"/>
          <p:cNvSpPr txBox="1">
            <a:spLocks noGrp="1"/>
          </p:cNvSpPr>
          <p:nvPr>
            <p:ph type="body" idx="2"/>
          </p:nvPr>
        </p:nvSpPr>
        <p:spPr>
          <a:xfrm>
            <a:off x="4463300" y="2425300"/>
            <a:ext cx="1908400" cy="41428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40" name="Google Shape;140;p7"/>
          <p:cNvSpPr txBox="1">
            <a:spLocks noGrp="1"/>
          </p:cNvSpPr>
          <p:nvPr>
            <p:ph type="body" idx="3"/>
          </p:nvPr>
        </p:nvSpPr>
        <p:spPr>
          <a:xfrm>
            <a:off x="6469965" y="2425300"/>
            <a:ext cx="1908400" cy="41428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41" name="Google Shape;141;p7"/>
          <p:cNvSpPr/>
          <p:nvPr/>
        </p:nvSpPr>
        <p:spPr>
          <a:xfrm>
            <a:off x="8040881" y="7"/>
            <a:ext cx="1383600" cy="1383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7"/>
          <p:cNvSpPr/>
          <p:nvPr/>
        </p:nvSpPr>
        <p:spPr>
          <a:xfrm>
            <a:off x="10808327" y="2762341"/>
            <a:ext cx="1383600" cy="138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7"/>
          <p:cNvSpPr/>
          <p:nvPr/>
        </p:nvSpPr>
        <p:spPr>
          <a:xfrm>
            <a:off x="10808315" y="1379501"/>
            <a:ext cx="1383600" cy="1383600"/>
          </a:xfrm>
          <a:prstGeom prst="rect">
            <a:avLst/>
          </a:prstGeom>
          <a:solidFill>
            <a:srgbClr val="7198A9">
              <a:alpha val="411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7"/>
          <p:cNvSpPr/>
          <p:nvPr/>
        </p:nvSpPr>
        <p:spPr>
          <a:xfrm>
            <a:off x="-391" y="4782392"/>
            <a:ext cx="1383600" cy="1383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5" name="Google Shape;145;p7"/>
          <p:cNvSpPr/>
          <p:nvPr/>
        </p:nvSpPr>
        <p:spPr>
          <a:xfrm>
            <a:off x="-400" y="6165996"/>
            <a:ext cx="691600" cy="69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 name="Google Shape;146;p7"/>
          <p:cNvSpPr/>
          <p:nvPr/>
        </p:nvSpPr>
        <p:spPr>
          <a:xfrm>
            <a:off x="-412" y="4782388"/>
            <a:ext cx="691600" cy="691600"/>
          </a:xfrm>
          <a:prstGeom prst="rect">
            <a:avLst/>
          </a:prstGeom>
          <a:solidFill>
            <a:srgbClr val="7198A9">
              <a:alpha val="411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7" name="Google Shape;147;p7"/>
          <p:cNvSpPr/>
          <p:nvPr/>
        </p:nvSpPr>
        <p:spPr>
          <a:xfrm>
            <a:off x="11500297" y="4150888"/>
            <a:ext cx="691600" cy="691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 name="Google Shape;148;p7"/>
          <p:cNvSpPr/>
          <p:nvPr/>
        </p:nvSpPr>
        <p:spPr>
          <a:xfrm>
            <a:off x="9424455" y="-12"/>
            <a:ext cx="691600" cy="691600"/>
          </a:xfrm>
          <a:prstGeom prst="rect">
            <a:avLst/>
          </a:prstGeom>
          <a:solidFill>
            <a:srgbClr val="7198A9">
              <a:alpha val="411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9" name="Google Shape;149;p7"/>
          <p:cNvGrpSpPr/>
          <p:nvPr/>
        </p:nvGrpSpPr>
        <p:grpSpPr>
          <a:xfrm>
            <a:off x="11136361" y="1707529"/>
            <a:ext cx="727539" cy="727539"/>
            <a:chOff x="5941025" y="3634400"/>
            <a:chExt cx="467650" cy="467650"/>
          </a:xfrm>
        </p:grpSpPr>
        <p:sp>
          <p:nvSpPr>
            <p:cNvPr id="150" name="Google Shape;150;p7"/>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7"/>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7"/>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7"/>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7"/>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7"/>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56" name="Google Shape;156;p7"/>
          <p:cNvSpPr txBox="1">
            <a:spLocks noGrp="1"/>
          </p:cNvSpPr>
          <p:nvPr>
            <p:ph type="sldNum" idx="12"/>
          </p:nvPr>
        </p:nvSpPr>
        <p:spPr>
          <a:xfrm>
            <a:off x="1" y="6166400"/>
            <a:ext cx="691600" cy="6916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04155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A218D63-59F0-4224-9A5F-F3D0BD2B151F}" type="datetimeFigureOut">
              <a:rPr lang="zh-CN" altLang="en-US" smtClean="0"/>
              <a:t>2022/7/25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18D63-59F0-4224-9A5F-F3D0BD2B151F}" type="datetimeFigureOut">
              <a:rPr lang="zh-CN" altLang="en-US" smtClean="0"/>
              <a:t>2022/7/25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3CB10-DCB7-489F-A692-65910054D75E}" type="slidenum">
              <a:rPr lang="zh-CN" altLang="en-US" smtClean="0"/>
              <a:t>‹#›</a:t>
            </a:fld>
            <a:endParaRPr lang="zh-CN" altLang="en-US"/>
          </a:p>
        </p:txBody>
      </p:sp>
      <p:sp>
        <p:nvSpPr>
          <p:cNvPr id="7" name="矩形 3">
            <a:extLst>
              <a:ext uri="{FF2B5EF4-FFF2-40B4-BE49-F238E27FC236}">
                <a16:creationId xmlns:a16="http://schemas.microsoft.com/office/drawing/2014/main" id="{DCA94610-7973-2752-522A-3D94375E7573}"/>
              </a:ext>
            </a:extLst>
          </p:cNvPr>
          <p:cNvSpPr/>
          <p:nvPr userDrawn="1"/>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7/25/2022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7433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8.gif"/><Relationship Id="rId11" Type="http://schemas.microsoft.com/office/2007/relationships/hdphoto" Target="../media/hdphoto1.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5.gif"/></Relationships>
</file>

<file path=ppt/slides/_rels/slide11.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63.gif"/><Relationship Id="rId3" Type="http://schemas.openxmlformats.org/officeDocument/2006/relationships/audio" Target="../media/audio3.wav"/><Relationship Id="rId7" Type="http://schemas.openxmlformats.org/officeDocument/2006/relationships/image" Target="../media/image57.gif"/><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6.gif"/><Relationship Id="rId11" Type="http://schemas.microsoft.com/office/2007/relationships/hdphoto" Target="../media/hdphoto1.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8.gif"/></Relationships>
</file>

<file path=ppt/slides/_rels/slide12.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8.gif"/><Relationship Id="rId11" Type="http://schemas.microsoft.com/office/2007/relationships/hdphoto" Target="../media/hdphoto1.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5.gif"/></Relationships>
</file>

<file path=ppt/slides/_rels/slide13.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6.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59.png"/><Relationship Id="rId5" Type="http://schemas.openxmlformats.org/officeDocument/2006/relationships/audio" Target="../media/audio4.wav"/><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image" Target="../media/image55.gif"/><Relationship Id="rId14" Type="http://schemas.openxmlformats.org/officeDocument/2006/relationships/image" Target="../media/image60.gif"/></Relationships>
</file>

<file path=ppt/slides/_rels/slide14.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6.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59.png"/><Relationship Id="rId5" Type="http://schemas.openxmlformats.org/officeDocument/2006/relationships/audio" Target="../media/audio4.wav"/><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image" Target="../media/image55.gif"/><Relationship Id="rId14" Type="http://schemas.openxmlformats.org/officeDocument/2006/relationships/image" Target="../media/image60.gif"/></Relationships>
</file>

<file path=ppt/slides/_rels/slide15.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8.gif"/><Relationship Id="rId11" Type="http://schemas.microsoft.com/office/2007/relationships/hdphoto" Target="../media/hdphoto1.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5.gif"/></Relationships>
</file>

<file path=ppt/slides/_rels/slide16.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63.gif"/><Relationship Id="rId3" Type="http://schemas.openxmlformats.org/officeDocument/2006/relationships/audio" Target="../media/audio3.wav"/><Relationship Id="rId7" Type="http://schemas.openxmlformats.org/officeDocument/2006/relationships/image" Target="../media/image57.gif"/><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6.gif"/><Relationship Id="rId11" Type="http://schemas.microsoft.com/office/2007/relationships/hdphoto" Target="../media/hdphoto1.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8.gif"/></Relationships>
</file>

<file path=ppt/slides/_rels/slide17.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3" Type="http://schemas.openxmlformats.org/officeDocument/2006/relationships/notesSlide" Target="../notesSlides/notesSlide4.xml"/><Relationship Id="rId18" Type="http://schemas.openxmlformats.org/officeDocument/2006/relationships/image" Target="../media/image29.png"/><Relationship Id="rId26" Type="http://schemas.openxmlformats.org/officeDocument/2006/relationships/image" Target="../media/image68.png"/><Relationship Id="rId3" Type="http://schemas.openxmlformats.org/officeDocument/2006/relationships/tags" Target="../tags/tag4.xml"/><Relationship Id="rId21" Type="http://schemas.openxmlformats.org/officeDocument/2006/relationships/image" Target="../media/image66.png"/><Relationship Id="rId7" Type="http://schemas.openxmlformats.org/officeDocument/2006/relationships/tags" Target="../tags/tag8.xml"/><Relationship Id="rId12" Type="http://schemas.openxmlformats.org/officeDocument/2006/relationships/slideLayout" Target="../slideLayouts/slideLayout13.xml"/><Relationship Id="rId17" Type="http://schemas.openxmlformats.org/officeDocument/2006/relationships/image" Target="../media/image28.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tags" Target="../tags/tag3.xml"/><Relationship Id="rId16" Type="http://schemas.openxmlformats.org/officeDocument/2006/relationships/image" Target="../media/image27.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tags" Target="../tags/tag6.xml"/><Relationship Id="rId15" Type="http://schemas.openxmlformats.org/officeDocument/2006/relationships/image" Target="../media/image26.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tags" Target="../tags/tag11.xml"/><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65.png"/><Relationship Id="rId22" Type="http://schemas.openxmlformats.org/officeDocument/2006/relationships/image" Target="../media/image67.png"/><Relationship Id="rId27" Type="http://schemas.openxmlformats.org/officeDocument/2006/relationships/image" Target="../media/image39.png"/><Relationship Id="rId30" Type="http://schemas.openxmlformats.org/officeDocument/2006/relationships/image" Target="../media/image42.png"/><Relationship Id="rId8" Type="http://schemas.openxmlformats.org/officeDocument/2006/relationships/tags" Target="../tags/tag9.xm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9.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2.xml"/><Relationship Id="rId7" Type="http://schemas.openxmlformats.org/officeDocument/2006/relationships/image" Target="../media/image4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gif"/><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6.gif"/><Relationship Id="rId18" Type="http://schemas.openxmlformats.org/officeDocument/2006/relationships/image" Target="../media/image5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7.gif"/><Relationship Id="rId17" Type="http://schemas.openxmlformats.org/officeDocument/2006/relationships/image" Target="../media/image55.gif"/><Relationship Id="rId2" Type="http://schemas.openxmlformats.org/officeDocument/2006/relationships/audio" Target="../media/media2.mp3"/><Relationship Id="rId16" Type="http://schemas.openxmlformats.org/officeDocument/2006/relationships/image" Target="../media/image54.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53.gif"/><Relationship Id="rId10" Type="http://schemas.openxmlformats.org/officeDocument/2006/relationships/audio" Target="../media/media6.mp3"/><Relationship Id="rId19" Type="http://schemas.openxmlformats.org/officeDocument/2006/relationships/image" Target="../media/image51.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52.gif"/></Relationships>
</file>

<file path=ppt/slides/_rels/slide6.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6.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59.png"/><Relationship Id="rId5" Type="http://schemas.openxmlformats.org/officeDocument/2006/relationships/audio" Target="../media/audio4.wav"/><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image" Target="../media/image55.gif"/><Relationship Id="rId14" Type="http://schemas.openxmlformats.org/officeDocument/2006/relationships/image" Target="../media/image60.gif"/></Relationships>
</file>

<file path=ppt/slides/_rels/slide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8.gif"/><Relationship Id="rId11" Type="http://schemas.microsoft.com/office/2007/relationships/hdphoto" Target="../media/hdphoto1.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5.gif"/></Relationships>
</file>

<file path=ppt/slides/_rels/slide8.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8.gif"/><Relationship Id="rId12"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62.gif"/><Relationship Id="rId11" Type="http://schemas.openxmlformats.org/officeDocument/2006/relationships/image" Target="../media/image61.gif"/><Relationship Id="rId5" Type="http://schemas.openxmlformats.org/officeDocument/2006/relationships/image" Target="../media/image56.gif"/><Relationship Id="rId10" Type="http://schemas.openxmlformats.org/officeDocument/2006/relationships/image" Target="../media/image55.gif"/><Relationship Id="rId4" Type="http://schemas.openxmlformats.org/officeDocument/2006/relationships/audio" Target="../media/audio4.wav"/><Relationship Id="rId9" Type="http://schemas.openxmlformats.org/officeDocument/2006/relationships/image" Target="../media/image57.gif"/><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8.gif"/><Relationship Id="rId12"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62.gif"/><Relationship Id="rId11" Type="http://schemas.openxmlformats.org/officeDocument/2006/relationships/image" Target="../media/image61.gif"/><Relationship Id="rId5" Type="http://schemas.openxmlformats.org/officeDocument/2006/relationships/image" Target="../media/image56.gif"/><Relationship Id="rId10" Type="http://schemas.openxmlformats.org/officeDocument/2006/relationships/image" Target="../media/image55.gif"/><Relationship Id="rId4" Type="http://schemas.openxmlformats.org/officeDocument/2006/relationships/audio" Target="../media/audio4.wav"/><Relationship Id="rId9" Type="http://schemas.openxmlformats.org/officeDocument/2006/relationships/image" Target="../media/image57.gif"/><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94A84-3B49-A078-8115-80CEFDFE6850}"/>
              </a:ext>
            </a:extLst>
          </p:cNvPr>
          <p:cNvPicPr>
            <a:picLocks noChangeAspect="1"/>
          </p:cNvPicPr>
          <p:nvPr/>
        </p:nvPicPr>
        <p:blipFill rotWithShape="1">
          <a:blip r:embed="rId3"/>
          <a:srcRect/>
          <a:stretch/>
        </p:blipFill>
        <p:spPr>
          <a:xfrm>
            <a:off x="19" y="10"/>
            <a:ext cx="12191981" cy="6857990"/>
          </a:xfrm>
          <a:prstGeom prst="rect">
            <a:avLst/>
          </a:prstGeom>
        </p:spPr>
      </p:pic>
      <p:sp>
        <p:nvSpPr>
          <p:cNvPr id="17" name="文本框 16"/>
          <p:cNvSpPr txBox="1"/>
          <p:nvPr/>
        </p:nvSpPr>
        <p:spPr>
          <a:xfrm>
            <a:off x="483928" y="2847364"/>
            <a:ext cx="9078562" cy="238760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altLang="zh-CN" sz="6600" b="1" dirty="0">
                <a:solidFill>
                  <a:schemeClr val="bg1"/>
                </a:solidFill>
                <a:latin typeface="Times New Roman" panose="02020603050405020304" pitchFamily="18" charset="0"/>
                <a:ea typeface="+mj-ea"/>
                <a:cs typeface="Times New Roman" panose="02020603050405020304" pitchFamily="18" charset="0"/>
                <a:sym typeface="+mn-lt"/>
              </a:rPr>
              <a:t>BÀI 5: BẢO TỒN </a:t>
            </a:r>
          </a:p>
          <a:p>
            <a:pPr>
              <a:lnSpc>
                <a:spcPct val="90000"/>
              </a:lnSpc>
              <a:spcBef>
                <a:spcPct val="0"/>
              </a:spcBef>
              <a:spcAft>
                <a:spcPts val="600"/>
              </a:spcAft>
            </a:pPr>
            <a:r>
              <a:rPr lang="en-US" altLang="zh-CN" sz="6600" b="1" dirty="0">
                <a:solidFill>
                  <a:schemeClr val="bg1"/>
                </a:solidFill>
                <a:latin typeface="Times New Roman" panose="02020603050405020304" pitchFamily="18" charset="0"/>
                <a:ea typeface="+mj-ea"/>
                <a:cs typeface="Times New Roman" panose="02020603050405020304" pitchFamily="18" charset="0"/>
                <a:sym typeface="+mn-lt"/>
              </a:rPr>
              <a:t>DI SẢN VĂN </a:t>
            </a:r>
            <a:r>
              <a:rPr lang="en-US" altLang="zh-CN" sz="6600" b="1" dirty="0" smtClean="0">
                <a:solidFill>
                  <a:schemeClr val="bg1"/>
                </a:solidFill>
                <a:latin typeface="Times New Roman" panose="02020603050405020304" pitchFamily="18" charset="0"/>
                <a:ea typeface="+mj-ea"/>
                <a:cs typeface="Times New Roman" panose="02020603050405020304" pitchFamily="18" charset="0"/>
                <a:sym typeface="+mn-lt"/>
              </a:rPr>
              <a:t>HÓA (</a:t>
            </a:r>
            <a:r>
              <a:rPr lang="en-US" altLang="zh-CN" sz="6600" b="1" dirty="0" err="1" smtClean="0">
                <a:solidFill>
                  <a:schemeClr val="bg1"/>
                </a:solidFill>
                <a:latin typeface="Times New Roman" panose="02020603050405020304" pitchFamily="18" charset="0"/>
                <a:ea typeface="+mj-ea"/>
                <a:cs typeface="Times New Roman" panose="02020603050405020304" pitchFamily="18" charset="0"/>
                <a:sym typeface="+mn-lt"/>
              </a:rPr>
              <a:t>Tiết</a:t>
            </a:r>
            <a:r>
              <a:rPr lang="en-US" altLang="zh-CN" sz="6600" b="1" dirty="0" smtClean="0">
                <a:solidFill>
                  <a:schemeClr val="bg1"/>
                </a:solidFill>
                <a:latin typeface="Times New Roman" panose="02020603050405020304" pitchFamily="18" charset="0"/>
                <a:ea typeface="+mj-ea"/>
                <a:cs typeface="Times New Roman" panose="02020603050405020304" pitchFamily="18" charset="0"/>
                <a:sym typeface="+mn-lt"/>
              </a:rPr>
              <a:t> </a:t>
            </a:r>
            <a:r>
              <a:rPr lang="en-US" altLang="zh-CN" sz="6600" b="1" dirty="0" smtClean="0">
                <a:solidFill>
                  <a:schemeClr val="bg1"/>
                </a:solidFill>
                <a:latin typeface="Times New Roman" panose="02020603050405020304" pitchFamily="18" charset="0"/>
                <a:ea typeface="+mj-ea"/>
                <a:cs typeface="Times New Roman" panose="02020603050405020304" pitchFamily="18" charset="0"/>
                <a:sym typeface="+mn-lt"/>
              </a:rPr>
              <a:t>3)</a:t>
            </a:r>
            <a:endParaRPr lang="en-US" altLang="zh-CN" sz="6600" b="1" dirty="0">
              <a:solidFill>
                <a:schemeClr val="bg1"/>
              </a:solidFill>
              <a:latin typeface="Times New Roman" panose="02020603050405020304" pitchFamily="18" charset="0"/>
              <a:ea typeface="+mj-ea"/>
              <a:cs typeface="Times New Roman" panose="02020603050405020304" pitchFamily="18" charset="0"/>
              <a:sym typeface="+mn-lt"/>
            </a:endParaRPr>
          </a:p>
        </p:txBody>
      </p:sp>
    </p:spTree>
    <p:extLst>
      <p:ext uri="{BB962C8B-B14F-4D97-AF65-F5344CB8AC3E}">
        <p14:creationId xmlns:p14="http://schemas.microsoft.com/office/powerpoint/2010/main" val="31047503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02675" y="63795"/>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1434" y="2748492"/>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26" y="314517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567245" y="8859"/>
            <a:ext cx="8625139"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Times New Roman" panose="02020603050405020304" pitchFamily="18" charset="0"/>
                <a:cs typeface="Times New Roman" panose="02020603050405020304" pitchFamily="18" charset="0"/>
              </a:rPr>
              <a:t>Câu 5 : Sản phẩm vật chất có giá trị lịch sử, văn hoá, bao gồm các di tích lịch sử văn hoá, danh lam thắng cảnh, các di vật cổ vật, bảo vật quốc gia được gọi 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2724295" y="1631164"/>
            <a:ext cx="705203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Di sản.</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2724295" y="2125308"/>
            <a:ext cx="705203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2724295" y="2619452"/>
            <a:ext cx="705203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vật</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thể</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2724295" y="3113597"/>
            <a:ext cx="705203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phi </a:t>
            </a:r>
            <a:r>
              <a:rPr lang="vi-VN" sz="2800" b="1" dirty="0" err="1">
                <a:latin typeface="Times New Roman" panose="02020603050405020304" pitchFamily="18" charset="0"/>
                <a:cs typeface="Times New Roman" panose="02020603050405020304" pitchFamily="18" charset="0"/>
              </a:rPr>
              <a:t>vật</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thể</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92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6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7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7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8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2.91667E-6 2.96296E-6 L 0.75677 0.30995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2.91667E-6 2.96296E-6 L 0.54804 0.30023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2.91667E-6 2.96296E-6 L 0.3332 0.30023 " pathEditMode="relative" rAng="0" ptsTypes="AA">
                                      <p:cBhvr>
                                        <p:cTn id="152" dur="2000" fill="hold"/>
                                        <p:tgtEl>
                                          <p:spTgt spid="5"/>
                                        </p:tgtEl>
                                        <p:attrNameLst>
                                          <p:attrName>ppt_x</p:attrName>
                                          <p:attrName>ppt_y</p:attrName>
                                        </p:attrNameLst>
                                      </p:cBhvr>
                                      <p:rCtr x="16654"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3 L 0.07916 0.32916 " pathEditMode="relative" rAng="0" ptsTypes="AA">
                                      <p:cBhvr>
                                        <p:cTn id="204" dur="2000" fill="hold"/>
                                        <p:tgtEl>
                                          <p:spTgt spid="5"/>
                                        </p:tgtEl>
                                        <p:attrNameLst>
                                          <p:attrName>ppt_x</p:attrName>
                                          <p:attrName>ppt_y</p:attrName>
                                        </p:attrNameLst>
                                      </p:cBhvr>
                                      <p:rCtr x="4245"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743" y="8859"/>
            <a:ext cx="1661009" cy="323610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6413" y="2799894"/>
            <a:ext cx="1958679" cy="187162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448" y="314517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411710" y="0"/>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6: </a:t>
            </a:r>
            <a:r>
              <a:rPr lang="vi-VN" sz="2800" b="1" dirty="0" err="1">
                <a:solidFill>
                  <a:srgbClr val="FF0000"/>
                </a:solidFill>
                <a:latin typeface="Times New Roman" panose="02020603050405020304" pitchFamily="18" charset="0"/>
                <a:cs typeface="Times New Roman" panose="02020603050405020304" pitchFamily="18" charset="0"/>
              </a:rPr>
              <a:t>Hát</a:t>
            </a:r>
            <a:r>
              <a:rPr lang="vi-VN"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X</a:t>
            </a:r>
            <a:r>
              <a:rPr lang="vi-VN" sz="2800" b="1" dirty="0">
                <a:solidFill>
                  <a:srgbClr val="FF0000"/>
                </a:solidFill>
                <a:latin typeface="Times New Roman" panose="02020603050405020304" pitchFamily="18" charset="0"/>
                <a:cs typeface="Times New Roman" panose="02020603050405020304" pitchFamily="18" charset="0"/>
              </a:rPr>
              <a:t>oan, </a:t>
            </a:r>
            <a:r>
              <a:rPr lang="vi-VN" sz="2800" b="1" dirty="0" err="1">
                <a:solidFill>
                  <a:srgbClr val="FF0000"/>
                </a:solidFill>
                <a:latin typeface="Times New Roman" panose="02020603050405020304" pitchFamily="18" charset="0"/>
                <a:cs typeface="Times New Roman" panose="02020603050405020304" pitchFamily="18" charset="0"/>
              </a:rPr>
              <a:t>hát</a:t>
            </a:r>
            <a:r>
              <a:rPr lang="vi-VN" sz="2800" b="1" dirty="0">
                <a:solidFill>
                  <a:srgbClr val="FF0000"/>
                </a:solidFill>
                <a:latin typeface="Times New Roman" panose="02020603050405020304" pitchFamily="18" charset="0"/>
                <a:cs typeface="Times New Roman" panose="02020603050405020304" pitchFamily="18" charset="0"/>
              </a:rPr>
              <a:t> quan </a:t>
            </a:r>
            <a:r>
              <a:rPr lang="vi-VN" sz="2800" b="1" dirty="0" err="1">
                <a:solidFill>
                  <a:srgbClr val="FF0000"/>
                </a:solidFill>
                <a:latin typeface="Times New Roman" panose="02020603050405020304" pitchFamily="18" charset="0"/>
                <a:cs typeface="Times New Roman" panose="02020603050405020304" pitchFamily="18" charset="0"/>
              </a:rPr>
              <a:t>họ</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thuộc</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loại</a:t>
            </a:r>
            <a:r>
              <a:rPr lang="vi-VN" sz="2800" b="1" dirty="0">
                <a:solidFill>
                  <a:srgbClr val="FF0000"/>
                </a:solidFill>
                <a:latin typeface="Times New Roman" panose="02020603050405020304" pitchFamily="18" charset="0"/>
                <a:cs typeface="Times New Roman" panose="02020603050405020304" pitchFamily="18" charset="0"/>
              </a:rPr>
              <a:t> di </a:t>
            </a:r>
            <a:r>
              <a:rPr lang="vi-VN" sz="2800" b="1" dirty="0" err="1">
                <a:solidFill>
                  <a:srgbClr val="FF0000"/>
                </a:solidFill>
                <a:latin typeface="Times New Roman" panose="02020603050405020304" pitchFamily="18" charset="0"/>
                <a:cs typeface="Times New Roman" panose="02020603050405020304" pitchFamily="18" charset="0"/>
              </a:rPr>
              <a:t>sản</a:t>
            </a:r>
            <a:r>
              <a:rPr lang="vi-VN" sz="2800" b="1" dirty="0">
                <a:solidFill>
                  <a:srgbClr val="FF0000"/>
                </a:solidFill>
                <a:latin typeface="Times New Roman" panose="02020603050405020304" pitchFamily="18" charset="0"/>
                <a:cs typeface="Times New Roman" panose="02020603050405020304" pitchFamily="18" charset="0"/>
              </a:rPr>
              <a:t> văn </a:t>
            </a:r>
            <a:r>
              <a:rPr lang="vi-VN" sz="2800" b="1" dirty="0" err="1">
                <a:solidFill>
                  <a:srgbClr val="FF0000"/>
                </a:solidFill>
                <a:latin typeface="Times New Roman" panose="02020603050405020304" pitchFamily="18" charset="0"/>
                <a:cs typeface="Times New Roman" panose="02020603050405020304" pitchFamily="18" charset="0"/>
              </a:rPr>
              <a:t>hóa</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nào</a:t>
            </a:r>
            <a:r>
              <a:rPr lang="vi-VN"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2595610" y="1275888"/>
            <a:ext cx="5818698"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Di sản văn hóa vật thể.</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2595610" y="1770032"/>
            <a:ext cx="5818698"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phi </a:t>
            </a:r>
            <a:r>
              <a:rPr lang="vi-VN" sz="2800" b="1" dirty="0" err="1">
                <a:latin typeface="Times New Roman" panose="02020603050405020304" pitchFamily="18" charset="0"/>
                <a:cs typeface="Times New Roman" panose="02020603050405020304" pitchFamily="18" charset="0"/>
              </a:rPr>
              <a:t>vật</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thể</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2595610" y="2264176"/>
            <a:ext cx="5818698"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tích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lịch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sử</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2595610" y="2758321"/>
            <a:ext cx="5818698"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Danh lam </a:t>
            </a:r>
            <a:r>
              <a:rPr lang="vi-VN" sz="2800" b="1" dirty="0" err="1">
                <a:latin typeface="Times New Roman" panose="02020603050405020304" pitchFamily="18" charset="0"/>
                <a:cs typeface="Times New Roman" panose="02020603050405020304" pitchFamily="18" charset="0"/>
              </a:rPr>
              <a:t>thắng</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cảnh</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80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2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07407E-6 L 0.75677 0.30995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07407E-6 L 0.54805 0.30023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07407E-6 L 0.33321 0.30023 " pathEditMode="relative" rAng="0" ptsTypes="AA">
                                      <p:cBhvr>
                                        <p:cTn id="150" dur="2000" fill="hold"/>
                                        <p:tgtEl>
                                          <p:spTgt spid="5"/>
                                        </p:tgtEl>
                                        <p:attrNameLst>
                                          <p:attrName>ppt_x</p:attrName>
                                          <p:attrName>ppt_y</p:attrName>
                                        </p:attrNameLst>
                                      </p:cBhvr>
                                      <p:rCtr x="16654"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3 L 0.07917 0.32916 " pathEditMode="relative" rAng="0" ptsTypes="AA">
                                      <p:cBhvr>
                                        <p:cTn id="204" dur="2000" fill="hold"/>
                                        <p:tgtEl>
                                          <p:spTgt spid="5"/>
                                        </p:tgtEl>
                                        <p:attrNameLst>
                                          <p:attrName>ppt_x</p:attrName>
                                          <p:attrName>ppt_y</p:attrName>
                                        </p:attrNameLst>
                                      </p:cBhvr>
                                      <p:rCtr x="4245"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6061" y="-6501"/>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5835" y="3016388"/>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834" y="3176960"/>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489246" y="67483"/>
            <a:ext cx="8049390"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7: Thành cổ Quảng Trị, ngã ba Đồng Lộc, hoàng thành Thăng Long thuộc loại di sản văn hóa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2760271" y="1440369"/>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vật</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thể</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2769573" y="1968202"/>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phi </a:t>
            </a:r>
            <a:r>
              <a:rPr lang="vi-VN" sz="2800" b="1" dirty="0" err="1">
                <a:latin typeface="Times New Roman" panose="02020603050405020304" pitchFamily="18" charset="0"/>
                <a:cs typeface="Times New Roman" panose="02020603050405020304" pitchFamily="18" charset="0"/>
              </a:rPr>
              <a:t>vật</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thể</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2769573" y="2462347"/>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tích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lịch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sử</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2790240" y="2934243"/>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Danh lam </a:t>
            </a:r>
            <a:r>
              <a:rPr lang="vi-VN" sz="2800" b="1" dirty="0" err="1">
                <a:latin typeface="Times New Roman" panose="02020603050405020304" pitchFamily="18" charset="0"/>
                <a:cs typeface="Times New Roman" panose="02020603050405020304" pitchFamily="18" charset="0"/>
              </a:rPr>
              <a:t>thắng</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cảnh</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5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43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8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53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8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4.16667E-7 2.59259E-6 L 0.75677 0.30995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4.16667E-7 2.59259E-6 L 0.54805 0.30023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4.16667E-7 2.59259E-6 L 0.3332 0.30023 " pathEditMode="relative" rAng="0" ptsTypes="AA">
                                      <p:cBhvr>
                                        <p:cTn id="152" dur="2000" fill="hold"/>
                                        <p:tgtEl>
                                          <p:spTgt spid="5"/>
                                        </p:tgtEl>
                                        <p:attrNameLst>
                                          <p:attrName>ppt_x</p:attrName>
                                          <p:attrName>ppt_y</p:attrName>
                                        </p:attrNameLst>
                                      </p:cBhvr>
                                      <p:rCtr x="16654"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3 L 0.07917 0.32916 " pathEditMode="relative" rAng="0" ptsTypes="AA">
                                      <p:cBhvr>
                                        <p:cTn id="204" dur="2000" fill="hold"/>
                                        <p:tgtEl>
                                          <p:spTgt spid="5"/>
                                        </p:tgtEl>
                                        <p:attrNameLst>
                                          <p:attrName>ppt_x</p:attrName>
                                          <p:attrName>ppt_y</p:attrName>
                                        </p:attrNameLst>
                                      </p:cBhvr>
                                      <p:rCtr x="4245"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1441" y="188352"/>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6918" y="3046061"/>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082" y="3288255"/>
            <a:ext cx="1060934" cy="1267227"/>
          </a:xfrm>
          <a:prstGeom prst="rect">
            <a:avLst/>
          </a:prstGeom>
        </p:spPr>
      </p:pic>
      <p:sp>
        <p:nvSpPr>
          <p:cNvPr id="35" name="Rectangle 34"/>
          <p:cNvSpPr/>
          <p:nvPr/>
        </p:nvSpPr>
        <p:spPr>
          <a:xfrm>
            <a:off x="4260936" y="1595114"/>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15</a:t>
            </a:r>
            <a:endParaRPr lang="en-US" sz="2800" b="1"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591760" y="214601"/>
            <a:ext cx="8157671"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8: Tính đến năm 2019, Việt Nam có bao nhiêu di sản văn hóa được UNESCO công nhận?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sp>
        <p:nvSpPr>
          <p:cNvPr id="81" name="Rectangle 80"/>
          <p:cNvSpPr/>
          <p:nvPr/>
        </p:nvSpPr>
        <p:spPr>
          <a:xfrm>
            <a:off x="4260936" y="2089258"/>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16</a:t>
            </a:r>
            <a:endParaRPr lang="en-US" sz="2800" b="1" dirty="0">
              <a:latin typeface="Times New Roman" panose="02020603050405020304" pitchFamily="18" charset="0"/>
              <a:cs typeface="Times New Roman" panose="02020603050405020304" pitchFamily="18" charset="0"/>
            </a:endParaRPr>
          </a:p>
        </p:txBody>
      </p:sp>
      <p:sp>
        <p:nvSpPr>
          <p:cNvPr id="82" name="Rectangle 81"/>
          <p:cNvSpPr/>
          <p:nvPr/>
        </p:nvSpPr>
        <p:spPr>
          <a:xfrm>
            <a:off x="4260936" y="2583402"/>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17</a:t>
            </a:r>
            <a:endParaRPr lang="en-US" sz="2800" b="1" dirty="0">
              <a:latin typeface="Times New Roman" panose="02020603050405020304" pitchFamily="18" charset="0"/>
              <a:cs typeface="Times New Roman" panose="02020603050405020304" pitchFamily="18" charset="0"/>
            </a:endParaRPr>
          </a:p>
        </p:txBody>
      </p:sp>
      <p:sp>
        <p:nvSpPr>
          <p:cNvPr id="83" name="Rectangle 82"/>
          <p:cNvSpPr/>
          <p:nvPr/>
        </p:nvSpPr>
        <p:spPr>
          <a:xfrm>
            <a:off x="4260936" y="3077547"/>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18</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438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8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43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8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53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4.16667E-7 4.44444E-6 L 0.75677 0.30995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4.16667E-7 4.44444E-6 L 0.54805 0.30023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4.16667E-7 4.44444E-6 L 0.3332 0.30023 " pathEditMode="relative" rAng="0" ptsTypes="AA">
                                      <p:cBhvr>
                                        <p:cTn id="150" dur="2000" fill="hold"/>
                                        <p:tgtEl>
                                          <p:spTgt spid="5"/>
                                        </p:tgtEl>
                                        <p:attrNameLst>
                                          <p:attrName>ppt_x</p:attrName>
                                          <p:attrName>ppt_y</p:attrName>
                                        </p:attrNameLst>
                                      </p:cBhvr>
                                      <p:rCtr x="16654"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3 L 0.07917 0.32916 " pathEditMode="relative" rAng="0" ptsTypes="AA">
                                      <p:cBhvr>
                                        <p:cTn id="202" dur="2000" fill="hold"/>
                                        <p:tgtEl>
                                          <p:spTgt spid="5"/>
                                        </p:tgtEl>
                                        <p:attrNameLst>
                                          <p:attrName>ppt_x</p:attrName>
                                          <p:attrName>ppt_y</p:attrName>
                                        </p:attrNameLst>
                                      </p:cBhvr>
                                      <p:rCtr x="4245"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945580" y="1401676"/>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Quảng Bình</a:t>
            </a:r>
            <a:endParaRPr lang="en-US" sz="2800" b="1"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2905125" y="8859"/>
            <a:ext cx="7287259"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9: Vườn quốc gia Phong Nha – Kẻ Bàng nằm ở đâu?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sp>
        <p:nvSpPr>
          <p:cNvPr id="81" name="Rectangle 80"/>
          <p:cNvSpPr/>
          <p:nvPr/>
        </p:nvSpPr>
        <p:spPr>
          <a:xfrm>
            <a:off x="4945580" y="1895820"/>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Quảng Trị</a:t>
            </a:r>
            <a:endParaRPr lang="en-US" sz="2800" b="1" dirty="0">
              <a:latin typeface="Times New Roman" panose="02020603050405020304" pitchFamily="18" charset="0"/>
              <a:cs typeface="Times New Roman" panose="02020603050405020304" pitchFamily="18" charset="0"/>
            </a:endParaRPr>
          </a:p>
        </p:txBody>
      </p:sp>
      <p:sp>
        <p:nvSpPr>
          <p:cNvPr id="82" name="Rectangle 81"/>
          <p:cNvSpPr/>
          <p:nvPr/>
        </p:nvSpPr>
        <p:spPr>
          <a:xfrm>
            <a:off x="4945580" y="2389964"/>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Thừa Thiên Huế</a:t>
            </a:r>
            <a:endParaRPr lang="en-US" sz="2800" b="1" dirty="0">
              <a:latin typeface="Times New Roman" panose="02020603050405020304" pitchFamily="18" charset="0"/>
              <a:cs typeface="Times New Roman" panose="02020603050405020304" pitchFamily="18" charset="0"/>
            </a:endParaRPr>
          </a:p>
        </p:txBody>
      </p:sp>
      <p:sp>
        <p:nvSpPr>
          <p:cNvPr id="83" name="Rectangle 82"/>
          <p:cNvSpPr/>
          <p:nvPr/>
        </p:nvSpPr>
        <p:spPr>
          <a:xfrm>
            <a:off x="4945580" y="2884109"/>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Quảng Ninh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57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9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4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9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2153" y="6937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1054" y="2930985"/>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898" y="314517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737625" y="7692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10: Khu thánh địa Mỹ Sơn nằm ở đâu?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3472598" y="1551509"/>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Tam </a:t>
            </a:r>
            <a:r>
              <a:rPr lang="en-US" sz="2800" b="1" dirty="0" err="1">
                <a:latin typeface="Times New Roman" panose="02020603050405020304" pitchFamily="18" charset="0"/>
                <a:cs typeface="Times New Roman" panose="02020603050405020304" pitchFamily="18" charset="0"/>
              </a:rPr>
              <a:t>Kỳ</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Nam</a:t>
            </a:r>
          </a:p>
        </p:txBody>
      </p:sp>
      <p:sp>
        <p:nvSpPr>
          <p:cNvPr id="31" name="Rectangle 30"/>
          <p:cNvSpPr/>
          <p:nvPr/>
        </p:nvSpPr>
        <p:spPr>
          <a:xfrm>
            <a:off x="3472598" y="2045653"/>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Ninh</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Nam</a:t>
            </a:r>
          </a:p>
        </p:txBody>
      </p:sp>
      <p:sp>
        <p:nvSpPr>
          <p:cNvPr id="32" name="Rectangle 31"/>
          <p:cNvSpPr/>
          <p:nvPr/>
        </p:nvSpPr>
        <p:spPr>
          <a:xfrm>
            <a:off x="3472598" y="2539797"/>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Duy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Xuyên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Nam</a:t>
            </a:r>
          </a:p>
        </p:txBody>
      </p:sp>
      <p:sp>
        <p:nvSpPr>
          <p:cNvPr id="34" name="Rectangle 33"/>
          <p:cNvSpPr/>
          <p:nvPr/>
        </p:nvSpPr>
        <p:spPr>
          <a:xfrm>
            <a:off x="3472598" y="3033942"/>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Tiên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Phước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31487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4.16667E-7 2.59259E-6 L 0.75677 0.30995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4.16667E-7 2.59259E-6 L 0.54805 0.30023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4.16667E-7 2.59259E-6 L 0.3332 0.30023 " pathEditMode="relative" rAng="0" ptsTypes="AA">
                                      <p:cBhvr>
                                        <p:cTn id="152" dur="2000" fill="hold"/>
                                        <p:tgtEl>
                                          <p:spTgt spid="5"/>
                                        </p:tgtEl>
                                        <p:attrNameLst>
                                          <p:attrName>ppt_x</p:attrName>
                                          <p:attrName>ppt_y</p:attrName>
                                        </p:attrNameLst>
                                      </p:cBhvr>
                                      <p:rCtr x="16654"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3 L 0.07917 0.32916 " pathEditMode="relative" rAng="0" ptsTypes="AA">
                                      <p:cBhvr>
                                        <p:cTn id="204" dur="2000" fill="hold"/>
                                        <p:tgtEl>
                                          <p:spTgt spid="5"/>
                                        </p:tgtEl>
                                        <p:attrNameLst>
                                          <p:attrName>ppt_x</p:attrName>
                                          <p:attrName>ppt_y</p:attrName>
                                        </p:attrNameLst>
                                      </p:cBhvr>
                                      <p:rCtr x="4245"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915" y="69376"/>
            <a:ext cx="1661009" cy="323610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4979" y="2873210"/>
            <a:ext cx="1958679" cy="187162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318" y="3043500"/>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803700" y="102891"/>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11: Bến cảng Nhà Rồng 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3566678" y="1486658"/>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Danh lam thắng cảnh</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3566678" y="1980802"/>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tích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lịch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sử</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3566678" y="2474946"/>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3566678" y="2969091"/>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du </a:t>
            </a:r>
            <a:r>
              <a:rPr lang="en-US" sz="2800" b="1" dirty="0" err="1">
                <a:latin typeface="Times New Roman" panose="02020603050405020304" pitchFamily="18" charset="0"/>
                <a:cs typeface="Times New Roman" panose="02020603050405020304" pitchFamily="18" charset="0"/>
              </a:rPr>
              <a:t>lịch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7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4.07407E-6 L 0.75677 0.30996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1.875E-6 -4.07407E-6 L 0.54805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1.875E-6 -4.07407E-6 L 0.3332 0.30024 " pathEditMode="relative" rAng="0" ptsTypes="AA">
                                      <p:cBhvr>
                                        <p:cTn id="150" dur="2000" fill="hold"/>
                                        <p:tgtEl>
                                          <p:spTgt spid="5"/>
                                        </p:tgtEl>
                                        <p:attrNameLst>
                                          <p:attrName>ppt_x</p:attrName>
                                          <p:attrName>ppt_y</p:attrName>
                                        </p:attrNameLst>
                                      </p:cBhvr>
                                      <p:rCtr x="16654"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6 0.32917 " pathEditMode="relative" rAng="0" ptsTypes="AA">
                                      <p:cBhvr>
                                        <p:cTn id="204" dur="2000" fill="hold"/>
                                        <p:tgtEl>
                                          <p:spTgt spid="5"/>
                                        </p:tgtEl>
                                        <p:attrNameLst>
                                          <p:attrName>ppt_x</p:attrName>
                                          <p:attrName>ppt_y</p:attrName>
                                        </p:attrNameLst>
                                      </p:cBhvr>
                                      <p:rCtr x="4245"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3769791" y="431421"/>
            <a:ext cx="4629152" cy="5623424"/>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523385" y="2471296"/>
            <a:ext cx="2888193" cy="1502976"/>
          </a:xfrm>
          <a:prstGeom prst="rect">
            <a:avLst/>
          </a:prstGeom>
          <a:noFill/>
        </p:spPr>
        <p:txBody>
          <a:bodyPr wrap="square" rtlCol="0">
            <a:spAutoFit/>
          </a:bodyPr>
          <a:lstStyle/>
          <a:p>
            <a:pPr algn="ctr">
              <a:lnSpc>
                <a:spcPts val="5500"/>
              </a:lnSpc>
            </a:pPr>
            <a:r>
              <a:rPr lang="vi-VN" altLang="zh-CN" sz="6000" dirty="0" err="1">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Khám</a:t>
            </a:r>
            <a:r>
              <a:rPr lang="vi-VN" altLang="zh-CN" sz="6000"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 </a:t>
            </a:r>
            <a:r>
              <a:rPr lang="vi-VN" altLang="zh-CN" sz="6000" dirty="0" err="1">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phá</a:t>
            </a:r>
            <a:endParaRPr lang="zh-CN" altLang="en-US" sz="6000"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extLst>
      <p:ext uri="{BB962C8B-B14F-4D97-AF65-F5344CB8AC3E}">
        <p14:creationId xmlns:p14="http://schemas.microsoft.com/office/powerpoint/2010/main" val="11722629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E6241-920B-3630-9110-99560C8C9297}"/>
              </a:ext>
            </a:extLst>
          </p:cNvPr>
          <p:cNvSpPr>
            <a:spLocks noGrp="1"/>
          </p:cNvSpPr>
          <p:nvPr>
            <p:ph type="title"/>
          </p:nvPr>
        </p:nvSpPr>
        <p:spPr>
          <a:xfrm>
            <a:off x="0" y="1493338"/>
            <a:ext cx="2752354" cy="2709275"/>
          </a:xfrm>
          <a:prstGeom prst="ellipse">
            <a:avLst/>
          </a:prstGeom>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r>
              <a:rPr lang="en-US" kern="1200" dirty="0">
                <a:solidFill>
                  <a:srgbClr val="C00000"/>
                </a:solidFill>
                <a:latin typeface="Times New Roman" panose="02020603050405020304" pitchFamily="18" charset="0"/>
                <a:cs typeface="Times New Roman" panose="02020603050405020304" pitchFamily="18" charset="0"/>
              </a:rPr>
              <a:t>LUẬT DSVH</a:t>
            </a:r>
          </a:p>
        </p:txBody>
      </p:sp>
      <p:pic>
        <p:nvPicPr>
          <p:cNvPr id="5" name="Picture 4" descr="Text&#10;&#10;Description automatically generated">
            <a:extLst>
              <a:ext uri="{FF2B5EF4-FFF2-40B4-BE49-F238E27FC236}">
                <a16:creationId xmlns:a16="http://schemas.microsoft.com/office/drawing/2014/main" id="{D4D60664-C292-30C7-B5BB-8DC23CE1B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355" y="248152"/>
            <a:ext cx="9243216" cy="4247648"/>
          </a:xfrm>
          <a:prstGeom prst="rect">
            <a:avLst/>
          </a:prstGeom>
        </p:spPr>
      </p:pic>
      <p:sp>
        <p:nvSpPr>
          <p:cNvPr id="6" name="Rectangle 5">
            <a:extLst>
              <a:ext uri="{FF2B5EF4-FFF2-40B4-BE49-F238E27FC236}">
                <a16:creationId xmlns:a16="http://schemas.microsoft.com/office/drawing/2014/main" id="{153171D2-797C-3AA8-DE90-C711D7A2DBC1}"/>
              </a:ext>
            </a:extLst>
          </p:cNvPr>
          <p:cNvSpPr/>
          <p:nvPr/>
        </p:nvSpPr>
        <p:spPr>
          <a:xfrm>
            <a:off x="2951756" y="4839201"/>
            <a:ext cx="8844413" cy="14187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Em hãy lấy ví dụ cụ thể về việc thực hiện quyền và nghĩa vụ của tổ chức, cá nhân trong việc bảo tồn di sản văn hóa.</a:t>
            </a:r>
          </a:p>
        </p:txBody>
      </p:sp>
    </p:spTree>
    <p:extLst>
      <p:ext uri="{BB962C8B-B14F-4D97-AF65-F5344CB8AC3E}">
        <p14:creationId xmlns:p14="http://schemas.microsoft.com/office/powerpoint/2010/main" val="36700619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728"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ndParaRPr>
          </a:p>
        </p:txBody>
      </p:sp>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27753" y="2732037"/>
            <a:ext cx="16059808" cy="4158343"/>
          </a:xfrm>
          <a:prstGeom prst="rect">
            <a:avLst/>
          </a:prstGeom>
        </p:spPr>
      </p:pic>
      <p:pic>
        <p:nvPicPr>
          <p:cNvPr id="54" name="图片 5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sp>
        <p:nvSpPr>
          <p:cNvPr id="3" name="MH_Other_1"/>
          <p:cNvSpPr/>
          <p:nvPr>
            <p:custDataLst>
              <p:tags r:id="rId1"/>
            </p:custDataLst>
          </p:nvPr>
        </p:nvSpPr>
        <p:spPr>
          <a:xfrm>
            <a:off x="6661579" y="4030719"/>
            <a:ext cx="903287" cy="1690687"/>
          </a:xfrm>
          <a:custGeom>
            <a:avLst/>
            <a:gdLst>
              <a:gd name="connsiteX0" fmla="*/ 221247 w 863600"/>
              <a:gd name="connsiteY0" fmla="*/ 0 h 1615441"/>
              <a:gd name="connsiteX1" fmla="*/ 863600 w 863600"/>
              <a:gd name="connsiteY1" fmla="*/ 1 h 1615441"/>
              <a:gd name="connsiteX2" fmla="*/ 863600 w 863600"/>
              <a:gd name="connsiteY2" fmla="*/ 140965 h 1615441"/>
              <a:gd name="connsiteX3" fmla="*/ 221247 w 863600"/>
              <a:gd name="connsiteY3" fmla="*/ 140965 h 1615441"/>
              <a:gd name="connsiteX4" fmla="*/ 140965 w 863600"/>
              <a:gd name="connsiteY4" fmla="*/ 221247 h 1615441"/>
              <a:gd name="connsiteX5" fmla="*/ 140964 w 863600"/>
              <a:gd name="connsiteY5" fmla="*/ 1615441 h 1615441"/>
              <a:gd name="connsiteX6" fmla="*/ 0 w 863600"/>
              <a:gd name="connsiteY6" fmla="*/ 1615441 h 1615441"/>
              <a:gd name="connsiteX7" fmla="*/ 0 w 863600"/>
              <a:gd name="connsiteY7" fmla="*/ 221247 h 1615441"/>
              <a:gd name="connsiteX8" fmla="*/ 221247 w 863600"/>
              <a:gd name="connsiteY8" fmla="*/ 0 h 16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 h="1615441">
                <a:moveTo>
                  <a:pt x="221247" y="0"/>
                </a:moveTo>
                <a:lnTo>
                  <a:pt x="863600" y="1"/>
                </a:lnTo>
                <a:lnTo>
                  <a:pt x="863600" y="140965"/>
                </a:lnTo>
                <a:lnTo>
                  <a:pt x="221247" y="140965"/>
                </a:lnTo>
                <a:cubicBezTo>
                  <a:pt x="176908" y="140965"/>
                  <a:pt x="140965" y="176908"/>
                  <a:pt x="140965" y="221247"/>
                </a:cubicBezTo>
                <a:cubicBezTo>
                  <a:pt x="140965" y="685978"/>
                  <a:pt x="140964" y="1150710"/>
                  <a:pt x="140964" y="1615441"/>
                </a:cubicBezTo>
                <a:lnTo>
                  <a:pt x="0" y="1615441"/>
                </a:lnTo>
                <a:lnTo>
                  <a:pt x="0" y="221247"/>
                </a:lnTo>
                <a:cubicBezTo>
                  <a:pt x="0" y="99056"/>
                  <a:pt x="99056" y="0"/>
                  <a:pt x="221247" y="0"/>
                </a:cubicBez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2" name="MH_Other_2"/>
          <p:cNvSpPr/>
          <p:nvPr>
            <p:custDataLst>
              <p:tags r:id="rId2"/>
            </p:custDataLst>
          </p:nvPr>
        </p:nvSpPr>
        <p:spPr>
          <a:xfrm>
            <a:off x="6361225" y="2867082"/>
            <a:ext cx="903287" cy="2867025"/>
          </a:xfrm>
          <a:custGeom>
            <a:avLst/>
            <a:gdLst>
              <a:gd name="connsiteX0" fmla="*/ 221247 w 863600"/>
              <a:gd name="connsiteY0" fmla="*/ 0 h 2741461"/>
              <a:gd name="connsiteX1" fmla="*/ 863600 w 863600"/>
              <a:gd name="connsiteY1" fmla="*/ 1 h 2741461"/>
              <a:gd name="connsiteX2" fmla="*/ 863600 w 863600"/>
              <a:gd name="connsiteY2" fmla="*/ 140965 h 2741461"/>
              <a:gd name="connsiteX3" fmla="*/ 221247 w 863600"/>
              <a:gd name="connsiteY3" fmla="*/ 140965 h 2741461"/>
              <a:gd name="connsiteX4" fmla="*/ 140965 w 863600"/>
              <a:gd name="connsiteY4" fmla="*/ 221247 h 2741461"/>
              <a:gd name="connsiteX5" fmla="*/ 140965 w 863600"/>
              <a:gd name="connsiteY5" fmla="*/ 1013461 h 2741461"/>
              <a:gd name="connsiteX6" fmla="*/ 140965 w 863600"/>
              <a:gd name="connsiteY6" fmla="*/ 1013461 h 2741461"/>
              <a:gd name="connsiteX7" fmla="*/ 140965 w 863600"/>
              <a:gd name="connsiteY7" fmla="*/ 2741461 h 2741461"/>
              <a:gd name="connsiteX8" fmla="*/ 1 w 863600"/>
              <a:gd name="connsiteY8" fmla="*/ 2741461 h 2741461"/>
              <a:gd name="connsiteX9" fmla="*/ 0 w 863600"/>
              <a:gd name="connsiteY9" fmla="*/ 1615441 h 2741461"/>
              <a:gd name="connsiteX10" fmla="*/ 0 w 863600"/>
              <a:gd name="connsiteY10" fmla="*/ 1615441 h 2741461"/>
              <a:gd name="connsiteX11" fmla="*/ 0 w 863600"/>
              <a:gd name="connsiteY11" fmla="*/ 1013461 h 2741461"/>
              <a:gd name="connsiteX12" fmla="*/ 0 w 863600"/>
              <a:gd name="connsiteY12" fmla="*/ 221247 h 2741461"/>
              <a:gd name="connsiteX13" fmla="*/ 221247 w 863600"/>
              <a:gd name="connsiteY13" fmla="*/ 0 h 27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2741461">
                <a:moveTo>
                  <a:pt x="221247" y="0"/>
                </a:moveTo>
                <a:lnTo>
                  <a:pt x="863600" y="1"/>
                </a:lnTo>
                <a:lnTo>
                  <a:pt x="863600" y="140965"/>
                </a:lnTo>
                <a:lnTo>
                  <a:pt x="221247" y="140965"/>
                </a:lnTo>
                <a:cubicBezTo>
                  <a:pt x="176908" y="140965"/>
                  <a:pt x="140965" y="176908"/>
                  <a:pt x="140965" y="221247"/>
                </a:cubicBezTo>
                <a:lnTo>
                  <a:pt x="140965" y="1013461"/>
                </a:lnTo>
                <a:lnTo>
                  <a:pt x="140965" y="1013461"/>
                </a:lnTo>
                <a:lnTo>
                  <a:pt x="140965" y="2741461"/>
                </a:lnTo>
                <a:lnTo>
                  <a:pt x="1" y="2741461"/>
                </a:lnTo>
                <a:lnTo>
                  <a:pt x="0" y="1615441"/>
                </a:lnTo>
                <a:lnTo>
                  <a:pt x="0" y="1615441"/>
                </a:lnTo>
                <a:lnTo>
                  <a:pt x="0" y="1013461"/>
                </a:lnTo>
                <a:lnTo>
                  <a:pt x="0" y="221247"/>
                </a:lnTo>
                <a:cubicBezTo>
                  <a:pt x="0" y="99056"/>
                  <a:pt x="99056" y="0"/>
                  <a:pt x="221247" y="0"/>
                </a:cubicBez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7" name="MH_Other_3"/>
          <p:cNvSpPr/>
          <p:nvPr>
            <p:custDataLst>
              <p:tags r:id="rId3"/>
            </p:custDataLst>
          </p:nvPr>
        </p:nvSpPr>
        <p:spPr>
          <a:xfrm flipH="1">
            <a:off x="4949934" y="4943528"/>
            <a:ext cx="903288" cy="781051"/>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8" name="MH_Other_4"/>
          <p:cNvSpPr/>
          <p:nvPr>
            <p:custDataLst>
              <p:tags r:id="rId4"/>
            </p:custDataLst>
          </p:nvPr>
        </p:nvSpPr>
        <p:spPr>
          <a:xfrm flipH="1">
            <a:off x="5285213" y="3811641"/>
            <a:ext cx="903288" cy="1909763"/>
          </a:xfrm>
          <a:custGeom>
            <a:avLst/>
            <a:gdLst>
              <a:gd name="connsiteX0" fmla="*/ 221247 w 863600"/>
              <a:gd name="connsiteY0" fmla="*/ 0 h 1825043"/>
              <a:gd name="connsiteX1" fmla="*/ 0 w 863600"/>
              <a:gd name="connsiteY1" fmla="*/ 221247 h 1825043"/>
              <a:gd name="connsiteX2" fmla="*/ 0 w 863600"/>
              <a:gd name="connsiteY2" fmla="*/ 1013461 h 1825043"/>
              <a:gd name="connsiteX3" fmla="*/ 0 w 863600"/>
              <a:gd name="connsiteY3" fmla="*/ 1615441 h 1825043"/>
              <a:gd name="connsiteX4" fmla="*/ 0 w 863600"/>
              <a:gd name="connsiteY4" fmla="*/ 1825043 h 1825043"/>
              <a:gd name="connsiteX5" fmla="*/ 140965 w 863600"/>
              <a:gd name="connsiteY5" fmla="*/ 1825043 h 1825043"/>
              <a:gd name="connsiteX6" fmla="*/ 140965 w 863600"/>
              <a:gd name="connsiteY6" fmla="*/ 1013461 h 1825043"/>
              <a:gd name="connsiteX7" fmla="*/ 140965 w 863600"/>
              <a:gd name="connsiteY7" fmla="*/ 221247 h 1825043"/>
              <a:gd name="connsiteX8" fmla="*/ 221247 w 863600"/>
              <a:gd name="connsiteY8" fmla="*/ 140965 h 1825043"/>
              <a:gd name="connsiteX9" fmla="*/ 863600 w 863600"/>
              <a:gd name="connsiteY9" fmla="*/ 140965 h 1825043"/>
              <a:gd name="connsiteX10" fmla="*/ 863600 w 863600"/>
              <a:gd name="connsiteY10" fmla="*/ 1 h 182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600" h="1825043">
                <a:moveTo>
                  <a:pt x="221247" y="0"/>
                </a:moveTo>
                <a:cubicBezTo>
                  <a:pt x="99056" y="0"/>
                  <a:pt x="0" y="99056"/>
                  <a:pt x="0" y="221247"/>
                </a:cubicBezTo>
                <a:lnTo>
                  <a:pt x="0" y="1013461"/>
                </a:lnTo>
                <a:lnTo>
                  <a:pt x="0" y="1615441"/>
                </a:lnTo>
                <a:lnTo>
                  <a:pt x="0" y="1825043"/>
                </a:lnTo>
                <a:lnTo>
                  <a:pt x="140965" y="1825043"/>
                </a:lnTo>
                <a:lnTo>
                  <a:pt x="140965" y="1013461"/>
                </a:lnTo>
                <a:lnTo>
                  <a:pt x="140965" y="221247"/>
                </a:lnTo>
                <a:cubicBezTo>
                  <a:pt x="140965" y="176908"/>
                  <a:pt x="176908" y="140965"/>
                  <a:pt x="221247" y="140965"/>
                </a:cubicBezTo>
                <a:lnTo>
                  <a:pt x="863600" y="140965"/>
                </a:lnTo>
                <a:lnTo>
                  <a:pt x="863600" y="1"/>
                </a:ln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9" name="MH_Other_5"/>
          <p:cNvSpPr/>
          <p:nvPr>
            <p:custDataLst>
              <p:tags r:id="rId5"/>
            </p:custDataLst>
          </p:nvPr>
        </p:nvSpPr>
        <p:spPr>
          <a:xfrm flipH="1">
            <a:off x="4654979" y="2182870"/>
            <a:ext cx="903287" cy="3538537"/>
          </a:xfrm>
          <a:custGeom>
            <a:avLst/>
            <a:gdLst>
              <a:gd name="connsiteX0" fmla="*/ 221247 w 863600"/>
              <a:gd name="connsiteY0" fmla="*/ 0 h 3383233"/>
              <a:gd name="connsiteX1" fmla="*/ 0 w 863600"/>
              <a:gd name="connsiteY1" fmla="*/ 221247 h 3383233"/>
              <a:gd name="connsiteX2" fmla="*/ 0 w 863600"/>
              <a:gd name="connsiteY2" fmla="*/ 1547881 h 3383233"/>
              <a:gd name="connsiteX3" fmla="*/ 0 w 863600"/>
              <a:gd name="connsiteY3" fmla="*/ 1615441 h 3383233"/>
              <a:gd name="connsiteX4" fmla="*/ 1 w 863600"/>
              <a:gd name="connsiteY4" fmla="*/ 3383233 h 3383233"/>
              <a:gd name="connsiteX5" fmla="*/ 140965 w 863600"/>
              <a:gd name="connsiteY5" fmla="*/ 3383233 h 3383233"/>
              <a:gd name="connsiteX6" fmla="*/ 140965 w 863600"/>
              <a:gd name="connsiteY6" fmla="*/ 1547881 h 3383233"/>
              <a:gd name="connsiteX7" fmla="*/ 140964 w 863600"/>
              <a:gd name="connsiteY7" fmla="*/ 1547881 h 3383233"/>
              <a:gd name="connsiteX8" fmla="*/ 140965 w 863600"/>
              <a:gd name="connsiteY8" fmla="*/ 221247 h 3383233"/>
              <a:gd name="connsiteX9" fmla="*/ 221247 w 863600"/>
              <a:gd name="connsiteY9" fmla="*/ 140965 h 3383233"/>
              <a:gd name="connsiteX10" fmla="*/ 863600 w 863600"/>
              <a:gd name="connsiteY10" fmla="*/ 140965 h 3383233"/>
              <a:gd name="connsiteX11" fmla="*/ 863600 w 863600"/>
              <a:gd name="connsiteY11" fmla="*/ 1 h 33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3600" h="3383233">
                <a:moveTo>
                  <a:pt x="221247" y="0"/>
                </a:moveTo>
                <a:cubicBezTo>
                  <a:pt x="99056" y="0"/>
                  <a:pt x="0" y="99056"/>
                  <a:pt x="0" y="221247"/>
                </a:cubicBezTo>
                <a:lnTo>
                  <a:pt x="0" y="1547881"/>
                </a:lnTo>
                <a:lnTo>
                  <a:pt x="0" y="1615441"/>
                </a:lnTo>
                <a:lnTo>
                  <a:pt x="1" y="3383233"/>
                </a:lnTo>
                <a:lnTo>
                  <a:pt x="140965" y="3383233"/>
                </a:lnTo>
                <a:lnTo>
                  <a:pt x="140965" y="1547881"/>
                </a:lnTo>
                <a:lnTo>
                  <a:pt x="140964" y="1547881"/>
                </a:lnTo>
                <a:lnTo>
                  <a:pt x="140965" y="221247"/>
                </a:lnTo>
                <a:cubicBezTo>
                  <a:pt x="140965" y="176908"/>
                  <a:pt x="176908" y="140965"/>
                  <a:pt x="221247" y="140965"/>
                </a:cubicBezTo>
                <a:lnTo>
                  <a:pt x="863600" y="140965"/>
                </a:lnTo>
                <a:lnTo>
                  <a:pt x="863600" y="1"/>
                </a:ln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10" name="MH_Other_6"/>
          <p:cNvSpPr/>
          <p:nvPr>
            <p:custDataLst>
              <p:tags r:id="rId6"/>
            </p:custDataLst>
          </p:nvPr>
        </p:nvSpPr>
        <p:spPr>
          <a:xfrm>
            <a:off x="7534705" y="3854506"/>
            <a:ext cx="504825" cy="504825"/>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lang="vi-VN" altLang="zh-CN" sz="1600" dirty="0">
                <a:solidFill>
                  <a:srgbClr val="FFFFFF"/>
                </a:solidFill>
                <a:latin typeface="+mj-lt"/>
                <a:ea typeface="微软雅黑" panose="020B0503020204020204" pitchFamily="34" charset="-122"/>
                <a:cs typeface="Calibri" panose="020F0502020204030204" pitchFamily="34" charset="0"/>
              </a:rPr>
              <a:t>(2)</a:t>
            </a:r>
            <a:endParaRPr kumimoji="0" lang="en-US" altLang="zh-CN" sz="1600" i="0" u="none" strike="noStrike" kern="1200" cap="none" spc="0" normalizeH="0" baseline="0" noProof="0" dirty="0">
              <a:ln>
                <a:noFill/>
              </a:ln>
              <a:solidFill>
                <a:srgbClr val="FFFFFF"/>
              </a:solidFill>
              <a:effectLst/>
              <a:uLnTx/>
              <a:uFillTx/>
              <a:latin typeface="+mj-lt"/>
              <a:ea typeface="微软雅黑" panose="020B0503020204020204" pitchFamily="34" charset="-122"/>
              <a:cs typeface="Calibri" panose="020F0502020204030204" pitchFamily="34" charset="0"/>
            </a:endParaRPr>
          </a:p>
        </p:txBody>
      </p:sp>
      <p:sp>
        <p:nvSpPr>
          <p:cNvPr id="11" name="MH_Other_7"/>
          <p:cNvSpPr/>
          <p:nvPr>
            <p:custDataLst>
              <p:tags r:id="rId7"/>
            </p:custDataLst>
          </p:nvPr>
        </p:nvSpPr>
        <p:spPr>
          <a:xfrm>
            <a:off x="7212440" y="2674991"/>
            <a:ext cx="506413" cy="506412"/>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lang="vi-VN" altLang="zh-CN" sz="1600" dirty="0">
                <a:solidFill>
                  <a:srgbClr val="FFFFFF"/>
                </a:solidFill>
                <a:latin typeface="+mj-lt"/>
                <a:ea typeface="微软雅黑" panose="020B0503020204020204" pitchFamily="34" charset="-122"/>
                <a:cs typeface="+mn-lt"/>
              </a:rPr>
              <a:t>(4)</a:t>
            </a:r>
            <a:endParaRPr kumimoji="0" lang="en-US" altLang="zh-CN" sz="1600" i="0" u="none" strike="noStrike" kern="1200" cap="none" spc="0" normalizeH="0" baseline="0" noProof="0" dirty="0">
              <a:ln>
                <a:noFill/>
              </a:ln>
              <a:solidFill>
                <a:srgbClr val="FFFFFF"/>
              </a:solidFill>
              <a:effectLst/>
              <a:uLnTx/>
              <a:uFillTx/>
              <a:latin typeface="+mj-lt"/>
              <a:ea typeface="微软雅黑" panose="020B0503020204020204" pitchFamily="34" charset="-122"/>
              <a:cs typeface="+mn-lt"/>
            </a:endParaRPr>
          </a:p>
        </p:txBody>
      </p:sp>
      <p:sp>
        <p:nvSpPr>
          <p:cNvPr id="12" name="MH_Other_8"/>
          <p:cNvSpPr/>
          <p:nvPr>
            <p:custDataLst>
              <p:tags r:id="rId8"/>
            </p:custDataLst>
          </p:nvPr>
        </p:nvSpPr>
        <p:spPr>
          <a:xfrm flipH="1">
            <a:off x="4510198" y="4775256"/>
            <a:ext cx="506412" cy="506413"/>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kumimoji="0" lang="vi-VN" altLang="zh-CN" sz="1600" i="0" u="none" strike="noStrike" kern="1200" cap="none" spc="0" normalizeH="0" baseline="0" noProof="0" dirty="0">
                <a:ln>
                  <a:noFill/>
                </a:ln>
                <a:solidFill>
                  <a:srgbClr val="FFFFFF"/>
                </a:solidFill>
                <a:effectLst/>
                <a:uLnTx/>
                <a:uFillTx/>
                <a:latin typeface="+mj-lt"/>
                <a:ea typeface="微软雅黑" panose="020B0503020204020204" pitchFamily="34" charset="-122"/>
                <a:cs typeface="+mn-lt"/>
              </a:rPr>
              <a:t>(1)</a:t>
            </a:r>
            <a:endParaRPr kumimoji="0" lang="en-US" altLang="zh-CN" sz="1600" i="0" u="none" strike="noStrike" kern="1200" cap="none" spc="0" normalizeH="0" baseline="0" noProof="0" dirty="0">
              <a:ln>
                <a:noFill/>
              </a:ln>
              <a:solidFill>
                <a:srgbClr val="FFFFFF"/>
              </a:solidFill>
              <a:effectLst/>
              <a:uLnTx/>
              <a:uFillTx/>
              <a:latin typeface="+mj-lt"/>
              <a:ea typeface="微软雅黑" panose="020B0503020204020204" pitchFamily="34" charset="-122"/>
              <a:cs typeface="+mn-lt"/>
            </a:endParaRPr>
          </a:p>
        </p:txBody>
      </p:sp>
      <p:sp>
        <p:nvSpPr>
          <p:cNvPr id="13" name="MH_Other_9"/>
          <p:cNvSpPr/>
          <p:nvPr>
            <p:custDataLst>
              <p:tags r:id="rId9"/>
            </p:custDataLst>
          </p:nvPr>
        </p:nvSpPr>
        <p:spPr>
          <a:xfrm flipH="1">
            <a:off x="4780388" y="3641836"/>
            <a:ext cx="504825" cy="506412"/>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lang="vi-VN" altLang="zh-CN" sz="1600" dirty="0">
                <a:solidFill>
                  <a:srgbClr val="FFFFFF"/>
                </a:solidFill>
                <a:latin typeface="+mj-lt"/>
                <a:ea typeface="微软雅黑" panose="020B0503020204020204" pitchFamily="34" charset="-122"/>
                <a:cs typeface="+mn-lt"/>
              </a:rPr>
              <a:t>(3)</a:t>
            </a:r>
            <a:endParaRPr kumimoji="0" lang="en-US" altLang="zh-CN" sz="1600" i="0" u="none" strike="noStrike" kern="1200" cap="none" spc="0" normalizeH="0" baseline="0" noProof="0" dirty="0">
              <a:ln>
                <a:noFill/>
              </a:ln>
              <a:solidFill>
                <a:srgbClr val="FFFFFF"/>
              </a:solidFill>
              <a:effectLst/>
              <a:uLnTx/>
              <a:uFillTx/>
              <a:latin typeface="+mj-lt"/>
              <a:ea typeface="微软雅黑" panose="020B0503020204020204" pitchFamily="34" charset="-122"/>
              <a:cs typeface="+mn-lt"/>
            </a:endParaRPr>
          </a:p>
        </p:txBody>
      </p:sp>
      <p:sp>
        <p:nvSpPr>
          <p:cNvPr id="14" name="MH_Other_10"/>
          <p:cNvSpPr/>
          <p:nvPr>
            <p:custDataLst>
              <p:tags r:id="rId10"/>
            </p:custDataLst>
          </p:nvPr>
        </p:nvSpPr>
        <p:spPr>
          <a:xfrm flipH="1">
            <a:off x="4237464" y="2003480"/>
            <a:ext cx="506413" cy="506413"/>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lang="vi-VN" altLang="zh-CN" sz="1600" dirty="0">
                <a:solidFill>
                  <a:srgbClr val="FFFFFF"/>
                </a:solidFill>
                <a:latin typeface="+mj-lt"/>
                <a:ea typeface="微软雅黑" panose="020B0503020204020204" pitchFamily="34" charset="-122"/>
                <a:cs typeface="+mn-lt"/>
              </a:rPr>
              <a:t>(5)</a:t>
            </a:r>
            <a:endParaRPr kumimoji="0" lang="en-US" altLang="zh-CN" sz="1600" i="0" u="none" strike="noStrike" kern="1200" cap="none" spc="0" normalizeH="0" baseline="0" noProof="0" dirty="0">
              <a:ln>
                <a:noFill/>
              </a:ln>
              <a:solidFill>
                <a:srgbClr val="FFFFFF"/>
              </a:solidFill>
              <a:effectLst/>
              <a:uLnTx/>
              <a:uFillTx/>
              <a:latin typeface="+mj-lt"/>
              <a:ea typeface="微软雅黑" panose="020B0503020204020204" pitchFamily="34" charset="-122"/>
              <a:cs typeface="+mn-lt"/>
            </a:endParaRPr>
          </a:p>
        </p:txBody>
      </p:sp>
      <p:cxnSp>
        <p:nvCxnSpPr>
          <p:cNvPr id="15" name="MH_Other_11"/>
          <p:cNvCxnSpPr/>
          <p:nvPr>
            <p:custDataLst>
              <p:tags r:id="rId11"/>
            </p:custDataLst>
          </p:nvPr>
        </p:nvCxnSpPr>
        <p:spPr>
          <a:xfrm>
            <a:off x="3302428" y="5724579"/>
            <a:ext cx="5775325"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91704" y="4659305"/>
            <a:ext cx="3949021" cy="954107"/>
          </a:xfrm>
          <a:prstGeom prst="rect">
            <a:avLst/>
          </a:prstGeom>
        </p:spPr>
        <p:txBody>
          <a:bodyPr wrap="square">
            <a:spAutoFit/>
          </a:bodyPr>
          <a:lstStyle/>
          <a:p>
            <a:pPr algn="just" fontAlgn="auto"/>
            <a:r>
              <a:rPr lang="vi-VN" sz="2800" dirty="0">
                <a:latin typeface="+mj-lt"/>
              </a:rPr>
              <a:t>- Sở hữu hợp pháp di sản văn hóa.</a:t>
            </a:r>
            <a:endParaRPr kumimoji="0" lang="zh-CN" altLang="en-US" sz="2800" i="0" u="none" strike="noStrike" kern="1200" cap="none" spc="0" normalizeH="0" baseline="0" noProof="0" dirty="0">
              <a:ln>
                <a:noFill/>
              </a:ln>
              <a:solidFill>
                <a:schemeClr val="tx1">
                  <a:lumMod val="85000"/>
                  <a:lumOff val="15000"/>
                </a:schemeClr>
              </a:solidFill>
              <a:effectLst/>
              <a:uLnTx/>
              <a:uFillTx/>
              <a:latin typeface="+mj-lt"/>
              <a:ea typeface="+mn-lt"/>
              <a:sym typeface="FZHei-B01S" panose="02010601030101010101" pitchFamily="2" charset="-122"/>
            </a:endParaRPr>
          </a:p>
        </p:txBody>
      </p:sp>
      <p:sp>
        <p:nvSpPr>
          <p:cNvPr id="34" name="矩形 33"/>
          <p:cNvSpPr/>
          <p:nvPr/>
        </p:nvSpPr>
        <p:spPr>
          <a:xfrm>
            <a:off x="8118632" y="3736073"/>
            <a:ext cx="3777131" cy="954107"/>
          </a:xfrm>
          <a:prstGeom prst="rect">
            <a:avLst/>
          </a:prstGeom>
        </p:spPr>
        <p:txBody>
          <a:bodyPr wrap="square">
            <a:spAutoFit/>
          </a:bodyPr>
          <a:lstStyle/>
          <a:p>
            <a:pPr algn="just" fontAlgn="auto"/>
            <a:r>
              <a:rPr lang="vi-VN" sz="2800" dirty="0">
                <a:latin typeface="+mj-lt"/>
              </a:rPr>
              <a:t>- Tham quan, nghiên cứu di sản văn hóa</a:t>
            </a:r>
            <a:endParaRPr kumimoji="0" lang="zh-CN" altLang="en-US" sz="2800" i="0" u="none" strike="noStrike" kern="1200" cap="none" spc="0" normalizeH="0" baseline="0" noProof="0" dirty="0">
              <a:ln>
                <a:noFill/>
              </a:ln>
              <a:solidFill>
                <a:schemeClr val="tx1">
                  <a:lumMod val="85000"/>
                  <a:lumOff val="15000"/>
                </a:schemeClr>
              </a:solidFill>
              <a:effectLst/>
              <a:uLnTx/>
              <a:uFillTx/>
              <a:latin typeface="+mj-lt"/>
              <a:ea typeface="+mn-lt"/>
              <a:sym typeface="FZHei-B01S" panose="02010601030101010101" pitchFamily="2" charset="-122"/>
            </a:endParaRPr>
          </a:p>
        </p:txBody>
      </p:sp>
      <p:sp>
        <p:nvSpPr>
          <p:cNvPr id="35" name="矩形 34"/>
          <p:cNvSpPr/>
          <p:nvPr/>
        </p:nvSpPr>
        <p:spPr>
          <a:xfrm>
            <a:off x="291704" y="3435311"/>
            <a:ext cx="4263385" cy="954107"/>
          </a:xfrm>
          <a:prstGeom prst="rect">
            <a:avLst/>
          </a:prstGeom>
        </p:spPr>
        <p:txBody>
          <a:bodyPr wrap="square">
            <a:spAutoFit/>
          </a:bodyPr>
          <a:lstStyle/>
          <a:p>
            <a:pPr algn="just" fontAlgn="auto"/>
            <a:r>
              <a:rPr lang="vi-VN" sz="2800" dirty="0">
                <a:latin typeface="+mj-lt"/>
              </a:rPr>
              <a:t>- Tôn trọng bảo vệ phát huy giá trị DSVH.</a:t>
            </a:r>
            <a:endParaRPr kumimoji="0" lang="zh-CN" altLang="en-US" sz="2800" i="0" u="none" strike="noStrike" kern="1200" cap="none" spc="0" normalizeH="0" baseline="0" noProof="0" dirty="0">
              <a:ln>
                <a:noFill/>
              </a:ln>
              <a:solidFill>
                <a:schemeClr val="tx1">
                  <a:lumMod val="85000"/>
                  <a:lumOff val="15000"/>
                </a:schemeClr>
              </a:solidFill>
              <a:effectLst/>
              <a:uLnTx/>
              <a:uFillTx/>
              <a:latin typeface="+mj-lt"/>
              <a:ea typeface="+mn-lt"/>
              <a:sym typeface="FZHei-B01S" panose="02010601030101010101" pitchFamily="2" charset="-122"/>
            </a:endParaRPr>
          </a:p>
        </p:txBody>
      </p:sp>
      <p:sp>
        <p:nvSpPr>
          <p:cNvPr id="36" name="矩形 35"/>
          <p:cNvSpPr/>
          <p:nvPr/>
        </p:nvSpPr>
        <p:spPr>
          <a:xfrm>
            <a:off x="7810096" y="1663155"/>
            <a:ext cx="4038037" cy="1815882"/>
          </a:xfrm>
          <a:prstGeom prst="rect">
            <a:avLst/>
          </a:prstGeom>
        </p:spPr>
        <p:txBody>
          <a:bodyPr wrap="square">
            <a:spAutoFit/>
          </a:bodyPr>
          <a:lstStyle/>
          <a:p>
            <a:pPr algn="just" fontAlgn="auto"/>
            <a:r>
              <a:rPr lang="vi-VN" sz="2800" dirty="0">
                <a:latin typeface="Times New Roman" panose="02020603050405020304" pitchFamily="18" charset="0"/>
                <a:cs typeface="Times New Roman" panose="02020603050405020304" pitchFamily="18" charset="0"/>
              </a:rPr>
              <a:t>- Thông báo kịp thời về việc phát hiện di sản văn hóa đến cơ quan nhà nước có thẩm quyền.</a:t>
            </a:r>
            <a:endParaRPr kumimoji="0" lang="zh-CN" altLang="en-US" sz="280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mn-lt"/>
              <a:cs typeface="Times New Roman" panose="02020603050405020304" pitchFamily="18" charset="0"/>
              <a:sym typeface="FZHei-B01S" panose="02010601030101010101" pitchFamily="2" charset="-122"/>
            </a:endParaRPr>
          </a:p>
        </p:txBody>
      </p:sp>
      <p:grpSp>
        <p:nvGrpSpPr>
          <p:cNvPr id="48" name="组合 76">
            <a:extLst>
              <a:ext uri="{FF2B5EF4-FFF2-40B4-BE49-F238E27FC236}">
                <a16:creationId xmlns:a16="http://schemas.microsoft.com/office/drawing/2014/main" id="{E8D8E8C6-D94B-0694-4909-93B9E17F516B}"/>
              </a:ext>
            </a:extLst>
          </p:cNvPr>
          <p:cNvGrpSpPr/>
          <p:nvPr/>
        </p:nvGrpSpPr>
        <p:grpSpPr>
          <a:xfrm>
            <a:off x="982919" y="449620"/>
            <a:ext cx="10529778" cy="769441"/>
            <a:chOff x="981585" y="652607"/>
            <a:chExt cx="8098825" cy="769441"/>
          </a:xfrm>
        </p:grpSpPr>
        <p:sp>
          <p:nvSpPr>
            <p:cNvPr id="50" name="文本框 49">
              <a:extLst>
                <a:ext uri="{FF2B5EF4-FFF2-40B4-BE49-F238E27FC236}">
                  <a16:creationId xmlns:a16="http://schemas.microsoft.com/office/drawing/2014/main" id="{3A10DF2F-5881-DF07-14E9-962E38F0EA76}"/>
                </a:ext>
              </a:extLst>
            </p:cNvPr>
            <p:cNvSpPr txBox="1"/>
            <p:nvPr/>
          </p:nvSpPr>
          <p:spPr>
            <a:xfrm>
              <a:off x="981585" y="652607"/>
              <a:ext cx="675224" cy="769441"/>
            </a:xfrm>
            <a:prstGeom prst="rect">
              <a:avLst/>
            </a:prstGeom>
            <a:noFill/>
          </p:spPr>
          <p:txBody>
            <a:bodyPr wrap="square" rtlCol="0">
              <a:spAutoFit/>
            </a:bodyPr>
            <a:lstStyle/>
            <a:p>
              <a:pPr algn="r"/>
              <a:r>
                <a:rPr lang="vi-VN" altLang="zh-CN" sz="4400" dirty="0">
                  <a:solidFill>
                    <a:srgbClr val="FF0000"/>
                  </a:solidFill>
                  <a:effectLst>
                    <a:outerShdw blurRad="38100" dist="38100" dir="2700000" algn="tl">
                      <a:srgbClr val="000000">
                        <a:alpha val="43137"/>
                      </a:srgbClr>
                    </a:outerShdw>
                  </a:effectLst>
                  <a:latin typeface="+mj-lt"/>
                  <a:ea typeface="FZHei-B01S" panose="02010601030101010101" pitchFamily="2" charset="-122"/>
                  <a:cs typeface="+mn-lt"/>
                  <a:sym typeface="FZHei-B01S" panose="02010601030101010101" pitchFamily="2" charset="-122"/>
                </a:rPr>
                <a:t>4.</a:t>
              </a:r>
              <a:endParaRPr lang="en-US" altLang="zh-CN" sz="4400" dirty="0">
                <a:solidFill>
                  <a:srgbClr val="FF0000"/>
                </a:solidFill>
                <a:effectLst>
                  <a:outerShdw blurRad="38100" dist="38100" dir="2700000" algn="tl">
                    <a:srgbClr val="000000">
                      <a:alpha val="43137"/>
                    </a:srgbClr>
                  </a:outerShdw>
                </a:effectLst>
                <a:latin typeface="+mj-lt"/>
                <a:ea typeface="FZHei-B01S" panose="02010601030101010101" pitchFamily="2" charset="-122"/>
                <a:cs typeface="+mn-lt"/>
                <a:sym typeface="FZHei-B01S" panose="02010601030101010101" pitchFamily="2" charset="-122"/>
              </a:endParaRPr>
            </a:p>
          </p:txBody>
        </p:sp>
        <p:sp>
          <p:nvSpPr>
            <p:cNvPr id="51" name="文本框 50">
              <a:extLst>
                <a:ext uri="{FF2B5EF4-FFF2-40B4-BE49-F238E27FC236}">
                  <a16:creationId xmlns:a16="http://schemas.microsoft.com/office/drawing/2014/main" id="{F74A5973-651A-2DC9-DC01-CE3E51668887}"/>
                </a:ext>
              </a:extLst>
            </p:cNvPr>
            <p:cNvSpPr txBox="1"/>
            <p:nvPr/>
          </p:nvSpPr>
          <p:spPr>
            <a:xfrm>
              <a:off x="1671450" y="796463"/>
              <a:ext cx="7408960" cy="584775"/>
            </a:xfrm>
            <a:prstGeom prst="rect">
              <a:avLst/>
            </a:prstGeom>
            <a:noFill/>
          </p:spPr>
          <p:txBody>
            <a:bodyPr wrap="square" rtlCol="0">
              <a:spAutoFit/>
            </a:bodyPr>
            <a:lstStyle/>
            <a:p>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Quy</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định</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của</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Pháp</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luật</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về</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bảo</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vệ</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di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sản</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văn</a:t>
              </a:r>
              <a:r>
                <a:rPr lang="en-US" altLang="zh-CN"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 </a:t>
              </a:r>
              <a:r>
                <a:rPr lang="en-US" altLang="zh-CN" sz="3200" dirty="0" err="1">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rPr>
                <a:t>hóa</a:t>
              </a:r>
              <a:endParaRPr lang="zh-CN" altLang="en-US" sz="3200" dirty="0">
                <a:solidFill>
                  <a:srgbClr val="FF0000"/>
                </a:solidFill>
                <a:latin typeface="Times New Roman" panose="02020603050405020304" pitchFamily="18" charset="0"/>
                <a:ea typeface="+mn-lt"/>
                <a:cs typeface="Times New Roman" panose="02020603050405020304" pitchFamily="18" charset="0"/>
                <a:sym typeface="FZHei-B01S" panose="02010601030101010101" pitchFamily="2" charset="-122"/>
              </a:endParaRPr>
            </a:p>
          </p:txBody>
        </p:sp>
      </p:grpSp>
      <p:sp>
        <p:nvSpPr>
          <p:cNvPr id="16" name="TextBox 15">
            <a:extLst>
              <a:ext uri="{FF2B5EF4-FFF2-40B4-BE49-F238E27FC236}">
                <a16:creationId xmlns:a16="http://schemas.microsoft.com/office/drawing/2014/main" id="{80F37882-49C0-5F2D-9EA4-2CE5749C3FC9}"/>
              </a:ext>
            </a:extLst>
          </p:cNvPr>
          <p:cNvSpPr txBox="1"/>
          <p:nvPr/>
        </p:nvSpPr>
        <p:spPr>
          <a:xfrm>
            <a:off x="311545" y="1300445"/>
            <a:ext cx="3889093" cy="1815882"/>
          </a:xfrm>
          <a:prstGeom prst="rect">
            <a:avLst/>
          </a:prstGeom>
          <a:noFill/>
        </p:spPr>
        <p:txBody>
          <a:bodyPr wrap="square" rtlCol="0">
            <a:spAutoFit/>
          </a:bodyPr>
          <a:lstStyle/>
          <a:p>
            <a:pPr algn="just" fontAlgn="auto"/>
            <a:r>
              <a:rPr lang="vi-VN" sz="2800" dirty="0">
                <a:latin typeface="Times New Roman" panose="02020603050405020304" pitchFamily="18" charset="0"/>
                <a:cs typeface="Times New Roman" panose="02020603050405020304" pitchFamily="18" charset="0"/>
              </a:rPr>
              <a:t>- Ngăn chặn, xử lý kịp thời  những hành vi phá hoại, chiếm đoạt,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vi-VN" sz="2800" dirty="0">
                <a:latin typeface="Times New Roman" panose="02020603050405020304" pitchFamily="18" charset="0"/>
                <a:cs typeface="Times New Roman" panose="02020603050405020304" pitchFamily="18" charset="0"/>
              </a:rPr>
              <a:t> trái phép di sản văn hóa.</a:t>
            </a:r>
            <a:endParaRPr kumimoji="0" lang="zh-CN" altLang="en-US" sz="280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mn-lt"/>
              <a:cs typeface="Times New Roman" panose="02020603050405020304" pitchFamily="18" charset="0"/>
              <a:sym typeface="FZHei-B01S" panose="02010601030101010101" pitchFamily="2" charset="-122"/>
            </a:endParaRPr>
          </a:p>
        </p:txBody>
      </p:sp>
    </p:spTree>
    <p:extLst>
      <p:ext uri="{BB962C8B-B14F-4D97-AF65-F5344CB8AC3E}">
        <p14:creationId xmlns:p14="http://schemas.microsoft.com/office/powerpoint/2010/main" val="1693699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fade">
                                      <p:cBhvr>
                                        <p:cTn id="118" dur="500"/>
                                        <p:tgtEl>
                                          <p:spTgt spid="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12"/>
                                        </p:tgtEl>
                                        <p:attrNameLst>
                                          <p:attrName>style.visibility</p:attrName>
                                        </p:attrNameLst>
                                      </p:cBhvr>
                                      <p:to>
                                        <p:strVal val="visible"/>
                                      </p:to>
                                    </p:set>
                                    <p:animEffect transition="in" filter="fade">
                                      <p:cBhvr>
                                        <p:cTn id="122" dur="500"/>
                                        <p:tgtEl>
                                          <p:spTgt spid="12"/>
                                        </p:tgtEl>
                                      </p:cBhvr>
                                    </p:animEffect>
                                  </p:childTnLst>
                                </p:cTn>
                              </p:par>
                            </p:childTnLst>
                          </p:cTn>
                        </p:par>
                        <p:par>
                          <p:cTn id="123" fill="hold">
                            <p:stCondLst>
                              <p:cond delay="1500"/>
                            </p:stCondLst>
                            <p:childTnLst>
                              <p:par>
                                <p:cTn id="124" presetID="10" presetClass="entr" presetSubtype="0" fill="hold" grpId="0" nodeType="after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fade">
                                      <p:cBhvr>
                                        <p:cTn id="126" dur="500"/>
                                        <p:tgtEl>
                                          <p:spTgt spid="3"/>
                                        </p:tgtEl>
                                      </p:cBhvr>
                                    </p:animEffect>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fade">
                                      <p:cBhvr>
                                        <p:cTn id="130" dur="500"/>
                                        <p:tgtEl>
                                          <p:spTgt spid="10"/>
                                        </p:tgtEl>
                                      </p:cBhvr>
                                    </p:animEffect>
                                  </p:childTnLst>
                                </p:cTn>
                              </p:par>
                            </p:childTnLst>
                          </p:cTn>
                        </p:par>
                        <p:par>
                          <p:cTn id="131" fill="hold">
                            <p:stCondLst>
                              <p:cond delay="2500"/>
                            </p:stCondLst>
                            <p:childTnLst>
                              <p:par>
                                <p:cTn id="132" presetID="10" presetClass="entr" presetSubtype="0" fill="hold" grpId="0" nodeType="afterEffect">
                                  <p:stCondLst>
                                    <p:cond delay="0"/>
                                  </p:stCondLst>
                                  <p:childTnLst>
                                    <p:set>
                                      <p:cBhvr>
                                        <p:cTn id="133" dur="1" fill="hold">
                                          <p:stCondLst>
                                            <p:cond delay="0"/>
                                          </p:stCondLst>
                                        </p:cTn>
                                        <p:tgtEl>
                                          <p:spTgt spid="8"/>
                                        </p:tgtEl>
                                        <p:attrNameLst>
                                          <p:attrName>style.visibility</p:attrName>
                                        </p:attrNameLst>
                                      </p:cBhvr>
                                      <p:to>
                                        <p:strVal val="visible"/>
                                      </p:to>
                                    </p:set>
                                    <p:animEffect transition="in" filter="fade">
                                      <p:cBhvr>
                                        <p:cTn id="134" dur="500"/>
                                        <p:tgtEl>
                                          <p:spTgt spid="8"/>
                                        </p:tgtEl>
                                      </p:cBhvr>
                                    </p:animEffect>
                                  </p:childTnLst>
                                </p:cTn>
                              </p:par>
                            </p:childTnLst>
                          </p:cTn>
                        </p:par>
                        <p:par>
                          <p:cTn id="135" fill="hold">
                            <p:stCondLst>
                              <p:cond delay="3000"/>
                            </p:stCondLst>
                            <p:childTnLst>
                              <p:par>
                                <p:cTn id="136" presetID="10" presetClass="entr" presetSubtype="0" fill="hold" grpId="0" nodeType="after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500"/>
                                        <p:tgtEl>
                                          <p:spTgt spid="13"/>
                                        </p:tgtEl>
                                      </p:cBhvr>
                                    </p:animEffect>
                                  </p:childTnLst>
                                </p:cTn>
                              </p:par>
                            </p:childTnLst>
                          </p:cTn>
                        </p:par>
                        <p:par>
                          <p:cTn id="139" fill="hold">
                            <p:stCondLst>
                              <p:cond delay="3500"/>
                            </p:stCondLst>
                            <p:childTnLst>
                              <p:par>
                                <p:cTn id="140" presetID="10" presetClass="entr" presetSubtype="0" fill="hold" grpId="0" nodeType="afterEffect">
                                  <p:stCondLst>
                                    <p:cond delay="0"/>
                                  </p:stCondLst>
                                  <p:childTnLst>
                                    <p:set>
                                      <p:cBhvr>
                                        <p:cTn id="141" dur="1" fill="hold">
                                          <p:stCondLst>
                                            <p:cond delay="0"/>
                                          </p:stCondLst>
                                        </p:cTn>
                                        <p:tgtEl>
                                          <p:spTgt spid="2"/>
                                        </p:tgtEl>
                                        <p:attrNameLst>
                                          <p:attrName>style.visibility</p:attrName>
                                        </p:attrNameLst>
                                      </p:cBhvr>
                                      <p:to>
                                        <p:strVal val="visible"/>
                                      </p:to>
                                    </p:set>
                                    <p:animEffect transition="in" filter="fade">
                                      <p:cBhvr>
                                        <p:cTn id="142" dur="500"/>
                                        <p:tgtEl>
                                          <p:spTgt spid="2"/>
                                        </p:tgtEl>
                                      </p:cBhvr>
                                    </p:animEffect>
                                  </p:childTnLst>
                                </p:cTn>
                              </p:par>
                            </p:childTnLst>
                          </p:cTn>
                        </p:par>
                        <p:par>
                          <p:cTn id="143" fill="hold">
                            <p:stCondLst>
                              <p:cond delay="4000"/>
                            </p:stCondLst>
                            <p:childTnLst>
                              <p:par>
                                <p:cTn id="144" presetID="10" presetClass="entr" presetSubtype="0" fill="hold" grpId="0" nodeType="afterEffect">
                                  <p:stCondLst>
                                    <p:cond delay="0"/>
                                  </p:stCondLst>
                                  <p:childTnLst>
                                    <p:set>
                                      <p:cBhvr>
                                        <p:cTn id="145" dur="1" fill="hold">
                                          <p:stCondLst>
                                            <p:cond delay="0"/>
                                          </p:stCondLst>
                                        </p:cTn>
                                        <p:tgtEl>
                                          <p:spTgt spid="11"/>
                                        </p:tgtEl>
                                        <p:attrNameLst>
                                          <p:attrName>style.visibility</p:attrName>
                                        </p:attrNameLst>
                                      </p:cBhvr>
                                      <p:to>
                                        <p:strVal val="visible"/>
                                      </p:to>
                                    </p:set>
                                    <p:animEffect transition="in" filter="fade">
                                      <p:cBhvr>
                                        <p:cTn id="146" dur="500"/>
                                        <p:tgtEl>
                                          <p:spTgt spid="11"/>
                                        </p:tgtEl>
                                      </p:cBhvr>
                                    </p:animEffect>
                                  </p:childTnLst>
                                </p:cTn>
                              </p:par>
                            </p:childTnLst>
                          </p:cTn>
                        </p:par>
                        <p:par>
                          <p:cTn id="147" fill="hold">
                            <p:stCondLst>
                              <p:cond delay="4500"/>
                            </p:stCondLst>
                            <p:childTnLst>
                              <p:par>
                                <p:cTn id="148" presetID="10" presetClass="entr" presetSubtype="0" fill="hold" grpId="0" nodeType="afterEffect">
                                  <p:stCondLst>
                                    <p:cond delay="0"/>
                                  </p:stCondLst>
                                  <p:childTnLst>
                                    <p:set>
                                      <p:cBhvr>
                                        <p:cTn id="149" dur="1" fill="hold">
                                          <p:stCondLst>
                                            <p:cond delay="0"/>
                                          </p:stCondLst>
                                        </p:cTn>
                                        <p:tgtEl>
                                          <p:spTgt spid="9"/>
                                        </p:tgtEl>
                                        <p:attrNameLst>
                                          <p:attrName>style.visibility</p:attrName>
                                        </p:attrNameLst>
                                      </p:cBhvr>
                                      <p:to>
                                        <p:strVal val="visible"/>
                                      </p:to>
                                    </p:set>
                                    <p:animEffect transition="in" filter="fade">
                                      <p:cBhvr>
                                        <p:cTn id="150" dur="500"/>
                                        <p:tgtEl>
                                          <p:spTgt spid="9"/>
                                        </p:tgtEl>
                                      </p:cBhvr>
                                    </p:animEffect>
                                  </p:childTnLst>
                                </p:cTn>
                              </p:par>
                            </p:childTnLst>
                          </p:cTn>
                        </p:par>
                        <p:par>
                          <p:cTn id="151" fill="hold">
                            <p:stCondLst>
                              <p:cond delay="5000"/>
                            </p:stCondLst>
                            <p:childTnLst>
                              <p:par>
                                <p:cTn id="152" presetID="42" presetClass="entr" presetSubtype="0" fill="hold" grpId="0" nodeType="afterEffect">
                                  <p:stCondLst>
                                    <p:cond delay="0"/>
                                  </p:stCondLst>
                                  <p:childTnLst>
                                    <p:set>
                                      <p:cBhvr>
                                        <p:cTn id="153" dur="1" fill="hold">
                                          <p:stCondLst>
                                            <p:cond delay="0"/>
                                          </p:stCondLst>
                                        </p:cTn>
                                        <p:tgtEl>
                                          <p:spTgt spid="14"/>
                                        </p:tgtEl>
                                        <p:attrNameLst>
                                          <p:attrName>style.visibility</p:attrName>
                                        </p:attrNameLst>
                                      </p:cBhvr>
                                      <p:to>
                                        <p:strVal val="visible"/>
                                      </p:to>
                                    </p:set>
                                    <p:animEffect transition="in" filter="fade">
                                      <p:cBhvr>
                                        <p:cTn id="154" dur="1000"/>
                                        <p:tgtEl>
                                          <p:spTgt spid="14"/>
                                        </p:tgtEl>
                                      </p:cBhvr>
                                    </p:animEffect>
                                    <p:anim calcmode="lin" valueType="num">
                                      <p:cBhvr>
                                        <p:cTn id="155" dur="1000" fill="hold"/>
                                        <p:tgtEl>
                                          <p:spTgt spid="14"/>
                                        </p:tgtEl>
                                        <p:attrNameLst>
                                          <p:attrName>ppt_x</p:attrName>
                                        </p:attrNameLst>
                                      </p:cBhvr>
                                      <p:tavLst>
                                        <p:tav tm="0">
                                          <p:val>
                                            <p:strVal val="#ppt_x"/>
                                          </p:val>
                                        </p:tav>
                                        <p:tav tm="100000">
                                          <p:val>
                                            <p:strVal val="#ppt_x"/>
                                          </p:val>
                                        </p:tav>
                                      </p:tavLst>
                                    </p:anim>
                                    <p:anim calcmode="lin" valueType="num">
                                      <p:cBhvr>
                                        <p:cTn id="156" dur="1000" fill="hold"/>
                                        <p:tgtEl>
                                          <p:spTgt spid="14"/>
                                        </p:tgtEl>
                                        <p:attrNameLst>
                                          <p:attrName>ppt_y</p:attrName>
                                        </p:attrNameLst>
                                      </p:cBhvr>
                                      <p:tavLst>
                                        <p:tav tm="0">
                                          <p:val>
                                            <p:strVal val="#ppt_y+.1"/>
                                          </p:val>
                                        </p:tav>
                                        <p:tav tm="100000">
                                          <p:val>
                                            <p:strVal val="#ppt_y"/>
                                          </p:val>
                                        </p:tav>
                                      </p:tavLst>
                                    </p:anim>
                                  </p:childTnLst>
                                </p:cTn>
                              </p:par>
                            </p:childTnLst>
                          </p:cTn>
                        </p:par>
                        <p:par>
                          <p:cTn id="157" fill="hold">
                            <p:stCondLst>
                              <p:cond delay="6000"/>
                            </p:stCondLst>
                            <p:childTnLst>
                              <p:par>
                                <p:cTn id="158" presetID="10" presetClass="entr" presetSubtype="0" fill="hold" nodeType="afterEffect">
                                  <p:stCondLst>
                                    <p:cond delay="0"/>
                                  </p:stCondLst>
                                  <p:childTnLst>
                                    <p:set>
                                      <p:cBhvr>
                                        <p:cTn id="159" dur="1" fill="hold">
                                          <p:stCondLst>
                                            <p:cond delay="0"/>
                                          </p:stCondLst>
                                        </p:cTn>
                                        <p:tgtEl>
                                          <p:spTgt spid="15"/>
                                        </p:tgtEl>
                                        <p:attrNameLst>
                                          <p:attrName>style.visibility</p:attrName>
                                        </p:attrNameLst>
                                      </p:cBhvr>
                                      <p:to>
                                        <p:strVal val="visible"/>
                                      </p:to>
                                    </p:set>
                                    <p:animEffect transition="in" filter="fade">
                                      <p:cBhvr>
                                        <p:cTn id="160" dur="500"/>
                                        <p:tgtEl>
                                          <p:spTgt spid="1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5"/>
                                        </p:tgtEl>
                                        <p:attrNameLst>
                                          <p:attrName>style.visibility</p:attrName>
                                        </p:attrNameLst>
                                      </p:cBhvr>
                                      <p:to>
                                        <p:strVal val="visible"/>
                                      </p:to>
                                    </p:set>
                                    <p:animEffect transition="in" filter="fade">
                                      <p:cBhvr>
                                        <p:cTn id="163" dur="500"/>
                                        <p:tgtEl>
                                          <p:spTgt spid="3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fade">
                                      <p:cBhvr>
                                        <p:cTn id="166" dur="500"/>
                                        <p:tgtEl>
                                          <p:spTgt spid="3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6"/>
                                        </p:tgtEl>
                                        <p:attrNameLst>
                                          <p:attrName>style.visibility</p:attrName>
                                        </p:attrNameLst>
                                      </p:cBhvr>
                                      <p:to>
                                        <p:strVal val="visible"/>
                                      </p:to>
                                    </p:set>
                                    <p:animEffect transition="in" filter="fade">
                                      <p:cBhvr>
                                        <p:cTn id="169" dur="500"/>
                                        <p:tgtEl>
                                          <p:spTgt spid="36"/>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4"/>
                                        </p:tgtEl>
                                        <p:attrNameLst>
                                          <p:attrName>style.visibility</p:attrName>
                                        </p:attrNameLst>
                                      </p:cBhvr>
                                      <p:to>
                                        <p:strVal val="visible"/>
                                      </p:to>
                                    </p:set>
                                    <p:animEffect transition="in" filter="fade">
                                      <p:cBhvr>
                                        <p:cTn id="172" dur="500"/>
                                        <p:tgtEl>
                                          <p:spTgt spid="34"/>
                                        </p:tgtEl>
                                      </p:cBhvr>
                                    </p:animEffect>
                                  </p:childTnLst>
                                </p:cTn>
                              </p:par>
                            </p:childTnLst>
                          </p:cTn>
                        </p:par>
                        <p:par>
                          <p:cTn id="173" fill="hold">
                            <p:stCondLst>
                              <p:cond delay="6500"/>
                            </p:stCondLst>
                            <p:childTnLst>
                              <p:par>
                                <p:cTn id="174" presetID="2" presetClass="entr" presetSubtype="8" fill="hold" nodeType="afterEffect">
                                  <p:stCondLst>
                                    <p:cond delay="0"/>
                                  </p:stCondLst>
                                  <p:childTnLst>
                                    <p:set>
                                      <p:cBhvr>
                                        <p:cTn id="175" dur="1" fill="hold">
                                          <p:stCondLst>
                                            <p:cond delay="0"/>
                                          </p:stCondLst>
                                        </p:cTn>
                                        <p:tgtEl>
                                          <p:spTgt spid="48"/>
                                        </p:tgtEl>
                                        <p:attrNameLst>
                                          <p:attrName>style.visibility</p:attrName>
                                        </p:attrNameLst>
                                      </p:cBhvr>
                                      <p:to>
                                        <p:strVal val="visible"/>
                                      </p:to>
                                    </p:set>
                                    <p:anim calcmode="lin" valueType="num">
                                      <p:cBhvr additive="base">
                                        <p:cTn id="176" dur="500" fill="hold"/>
                                        <p:tgtEl>
                                          <p:spTgt spid="48"/>
                                        </p:tgtEl>
                                        <p:attrNameLst>
                                          <p:attrName>ppt_x</p:attrName>
                                        </p:attrNameLst>
                                      </p:cBhvr>
                                      <p:tavLst>
                                        <p:tav tm="0">
                                          <p:val>
                                            <p:strVal val="0-#ppt_w/2"/>
                                          </p:val>
                                        </p:tav>
                                        <p:tav tm="100000">
                                          <p:val>
                                            <p:strVal val="#ppt_x"/>
                                          </p:val>
                                        </p:tav>
                                      </p:tavLst>
                                    </p:anim>
                                    <p:anim calcmode="lin" valueType="num">
                                      <p:cBhvr additive="base">
                                        <p:cTn id="177"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16"/>
                                        </p:tgtEl>
                                        <p:attrNameLst>
                                          <p:attrName>style.visibility</p:attrName>
                                        </p:attrNameLst>
                                      </p:cBhvr>
                                      <p:to>
                                        <p:strVal val="visible"/>
                                      </p:to>
                                    </p:set>
                                    <p:anim calcmode="lin" valueType="num">
                                      <p:cBhvr additive="base">
                                        <p:cTn id="182" dur="500" fill="hold"/>
                                        <p:tgtEl>
                                          <p:spTgt spid="16"/>
                                        </p:tgtEl>
                                        <p:attrNameLst>
                                          <p:attrName>ppt_x</p:attrName>
                                        </p:attrNameLst>
                                      </p:cBhvr>
                                      <p:tavLst>
                                        <p:tav tm="0">
                                          <p:val>
                                            <p:strVal val="#ppt_x"/>
                                          </p:val>
                                        </p:tav>
                                        <p:tav tm="100000">
                                          <p:val>
                                            <p:strVal val="#ppt_x"/>
                                          </p:val>
                                        </p:tav>
                                      </p:tavLst>
                                    </p:anim>
                                    <p:anim calcmode="lin" valueType="num">
                                      <p:cBhvr additive="base">
                                        <p:cTn id="1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33" grpId="0"/>
      <p:bldP spid="34" grpId="0"/>
      <p:bldP spid="35" grpId="0"/>
      <p:bldP spid="36"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58761"/>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3769791" y="431421"/>
            <a:ext cx="4629152" cy="5623424"/>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495725" y="2459831"/>
            <a:ext cx="2924473" cy="1525546"/>
          </a:xfrm>
          <a:prstGeom prst="rect">
            <a:avLst/>
          </a:prstGeom>
          <a:noFill/>
        </p:spPr>
        <p:txBody>
          <a:bodyPr wrap="square" rtlCol="0">
            <a:spAutoFit/>
          </a:bodyPr>
          <a:lstStyle/>
          <a:p>
            <a:pPr algn="ctr">
              <a:lnSpc>
                <a:spcPts val="5500"/>
              </a:lnSpc>
            </a:pPr>
            <a:r>
              <a:rPr lang="en-US" altLang="zh-CN" sz="6000" dirty="0" err="1">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Khởi</a:t>
            </a:r>
            <a:r>
              <a:rPr lang="en-US" altLang="zh-CN" sz="6000"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 </a:t>
            </a:r>
            <a:r>
              <a:rPr lang="en-US" altLang="zh-CN" sz="6000" dirty="0" err="1">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động</a:t>
            </a:r>
            <a:endParaRPr lang="zh-CN" altLang="en-US" sz="6000"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extLst>
      <p:ext uri="{BB962C8B-B14F-4D97-AF65-F5344CB8AC3E}">
        <p14:creationId xmlns:p14="http://schemas.microsoft.com/office/powerpoint/2010/main" val="10299030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49">
            <a:extLst>
              <a:ext uri="{FF2B5EF4-FFF2-40B4-BE49-F238E27FC236}">
                <a16:creationId xmlns:a16="http://schemas.microsoft.com/office/drawing/2014/main" id="{1285BAA8-0465-0AE2-55F4-3F0BF2B61480}"/>
              </a:ext>
            </a:extLst>
          </p:cNvPr>
          <p:cNvSpPr/>
          <p:nvPr/>
        </p:nvSpPr>
        <p:spPr>
          <a:xfrm>
            <a:off x="10100055" y="3133725"/>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endParaRPr>
          </a:p>
        </p:txBody>
      </p:sp>
      <p:sp>
        <p:nvSpPr>
          <p:cNvPr id="16" name="椭圆 50">
            <a:extLst>
              <a:ext uri="{FF2B5EF4-FFF2-40B4-BE49-F238E27FC236}">
                <a16:creationId xmlns:a16="http://schemas.microsoft.com/office/drawing/2014/main" id="{9C30CFF1-C32D-DA4E-4926-8A4D1851FC81}"/>
              </a:ext>
            </a:extLst>
          </p:cNvPr>
          <p:cNvSpPr/>
          <p:nvPr/>
        </p:nvSpPr>
        <p:spPr>
          <a:xfrm>
            <a:off x="73610" y="5486246"/>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endParaRPr>
          </a:p>
        </p:txBody>
      </p:sp>
      <p:sp>
        <p:nvSpPr>
          <p:cNvPr id="17" name="椭圆 51">
            <a:extLst>
              <a:ext uri="{FF2B5EF4-FFF2-40B4-BE49-F238E27FC236}">
                <a16:creationId xmlns:a16="http://schemas.microsoft.com/office/drawing/2014/main" id="{89368354-54B0-25A4-CD44-F11748B995DE}"/>
              </a:ext>
            </a:extLst>
          </p:cNvPr>
          <p:cNvSpPr/>
          <p:nvPr/>
        </p:nvSpPr>
        <p:spPr>
          <a:xfrm>
            <a:off x="359223" y="708688"/>
            <a:ext cx="731226" cy="73122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endParaRPr>
          </a:p>
        </p:txBody>
      </p:sp>
      <p:sp>
        <p:nvSpPr>
          <p:cNvPr id="18" name="椭圆 53">
            <a:extLst>
              <a:ext uri="{FF2B5EF4-FFF2-40B4-BE49-F238E27FC236}">
                <a16:creationId xmlns:a16="http://schemas.microsoft.com/office/drawing/2014/main" id="{BBC34BBD-29AB-84A3-D6CD-A4C17F184D5F}"/>
              </a:ext>
            </a:extLst>
          </p:cNvPr>
          <p:cNvSpPr/>
          <p:nvPr/>
        </p:nvSpPr>
        <p:spPr>
          <a:xfrm>
            <a:off x="10512561" y="551892"/>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endParaRPr>
          </a:p>
        </p:txBody>
      </p:sp>
      <p:graphicFrame>
        <p:nvGraphicFramePr>
          <p:cNvPr id="5" name="Diagram 4">
            <a:extLst>
              <a:ext uri="{FF2B5EF4-FFF2-40B4-BE49-F238E27FC236}">
                <a16:creationId xmlns:a16="http://schemas.microsoft.com/office/drawing/2014/main" id="{5F15EC3D-19CA-1CC6-BD02-9B38ECF2A89C}"/>
              </a:ext>
            </a:extLst>
          </p:cNvPr>
          <p:cNvGraphicFramePr/>
          <p:nvPr/>
        </p:nvGraphicFramePr>
        <p:xfrm>
          <a:off x="1268438" y="551892"/>
          <a:ext cx="8831618" cy="5020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angle 13">
            <a:extLst>
              <a:ext uri="{FF2B5EF4-FFF2-40B4-BE49-F238E27FC236}">
                <a16:creationId xmlns:a16="http://schemas.microsoft.com/office/drawing/2014/main" id="{FD3352BF-3445-34EF-7EC6-B49192C5EF6D}"/>
              </a:ext>
            </a:extLst>
          </p:cNvPr>
          <p:cNvSpPr/>
          <p:nvPr/>
        </p:nvSpPr>
        <p:spPr>
          <a:xfrm>
            <a:off x="359223" y="0"/>
            <a:ext cx="8518078" cy="430245"/>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THẢO LUẬN VỀ NHỮNG HÀNH VI SAU ĐÂY?</a:t>
            </a:r>
          </a:p>
        </p:txBody>
      </p:sp>
      <p:pic>
        <p:nvPicPr>
          <p:cNvPr id="3" name="Picture 2">
            <a:extLst>
              <a:ext uri="{FF2B5EF4-FFF2-40B4-BE49-F238E27FC236}">
                <a16:creationId xmlns:a16="http://schemas.microsoft.com/office/drawing/2014/main" id="{D3CE6D43-265D-B8DF-2933-AB1FE96C7B8C}"/>
              </a:ext>
            </a:extLst>
          </p:cNvPr>
          <p:cNvPicPr>
            <a:picLocks noChangeAspect="1"/>
          </p:cNvPicPr>
          <p:nvPr/>
        </p:nvPicPr>
        <p:blipFill rotWithShape="1">
          <a:blip r:embed="rId7"/>
          <a:srcRect l="10178" t="62943" r="9285" b="14661"/>
          <a:stretch/>
        </p:blipFill>
        <p:spPr>
          <a:xfrm>
            <a:off x="1969816" y="5301240"/>
            <a:ext cx="9860233" cy="1542318"/>
          </a:xfrm>
          <a:prstGeom prst="rect">
            <a:avLst/>
          </a:prstGeom>
        </p:spPr>
      </p:pic>
    </p:spTree>
    <p:extLst>
      <p:ext uri="{BB962C8B-B14F-4D97-AF65-F5344CB8AC3E}">
        <p14:creationId xmlns:p14="http://schemas.microsoft.com/office/powerpoint/2010/main" val="4134846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F70585-E7DF-40B6-89E9-1EED2B9BF2A5}"/>
              </a:ext>
            </a:extLst>
          </p:cNvPr>
          <p:cNvSpPr>
            <a:spLocks noGrp="1"/>
          </p:cNvSpPr>
          <p:nvPr>
            <p:ph type="title"/>
          </p:nvPr>
        </p:nvSpPr>
        <p:spPr>
          <a:xfrm>
            <a:off x="1512192" y="615583"/>
            <a:ext cx="6859118" cy="526925"/>
          </a:xfrm>
          <a:prstGeom prst="rect">
            <a:avLst/>
          </a:prstGeom>
        </p:spPr>
        <p:txBody>
          <a:bodyPr/>
          <a:lstStyle/>
          <a:p>
            <a:r>
              <a:rPr lang="vi-VN" sz="3600" dirty="0">
                <a:solidFill>
                  <a:srgbClr val="FF0000"/>
                </a:solidFill>
              </a:rPr>
              <a:t>5. Trách nhiệm của học sinh.</a:t>
            </a:r>
            <a:endParaRPr lang="en-US" sz="3600" dirty="0">
              <a:solidFill>
                <a:srgbClr val="FF0000"/>
              </a:solidFill>
            </a:endParaRPr>
          </a:p>
        </p:txBody>
      </p:sp>
      <p:grpSp>
        <p:nvGrpSpPr>
          <p:cNvPr id="9" name="Group 8">
            <a:extLst>
              <a:ext uri="{FF2B5EF4-FFF2-40B4-BE49-F238E27FC236}">
                <a16:creationId xmlns:a16="http://schemas.microsoft.com/office/drawing/2014/main" id="{837EF339-443F-4362-9D21-B022B3FE770C}"/>
              </a:ext>
            </a:extLst>
          </p:cNvPr>
          <p:cNvGrpSpPr/>
          <p:nvPr/>
        </p:nvGrpSpPr>
        <p:grpSpPr>
          <a:xfrm>
            <a:off x="413641" y="3858076"/>
            <a:ext cx="978521" cy="1118404"/>
            <a:chOff x="4498516" y="3275009"/>
            <a:chExt cx="1597485" cy="1845703"/>
          </a:xfrm>
        </p:grpSpPr>
        <p:grpSp>
          <p:nvGrpSpPr>
            <p:cNvPr id="10" name="Group 9">
              <a:extLst>
                <a:ext uri="{FF2B5EF4-FFF2-40B4-BE49-F238E27FC236}">
                  <a16:creationId xmlns:a16="http://schemas.microsoft.com/office/drawing/2014/main" id="{D5618C56-1832-4E16-B03C-6A11D969E6EA}"/>
                </a:ext>
              </a:extLst>
            </p:cNvPr>
            <p:cNvGrpSpPr/>
            <p:nvPr/>
          </p:nvGrpSpPr>
          <p:grpSpPr>
            <a:xfrm>
              <a:off x="4498516" y="3275009"/>
              <a:ext cx="1597485" cy="1845703"/>
              <a:chOff x="3868737" y="2282826"/>
              <a:chExt cx="2227264" cy="2573339"/>
            </a:xfrm>
          </p:grpSpPr>
          <p:sp>
            <p:nvSpPr>
              <p:cNvPr id="12" name="Freeform 11">
                <a:extLst>
                  <a:ext uri="{FF2B5EF4-FFF2-40B4-BE49-F238E27FC236}">
                    <a16:creationId xmlns:a16="http://schemas.microsoft.com/office/drawing/2014/main" id="{30E28D9D-118C-4767-BA4E-E50A84F752A1}"/>
                  </a:ext>
                </a:extLst>
              </p:cNvPr>
              <p:cNvSpPr>
                <a:spLocks/>
              </p:cNvSpPr>
              <p:nvPr/>
            </p:nvSpPr>
            <p:spPr bwMode="auto">
              <a:xfrm>
                <a:off x="3868737" y="2282826"/>
                <a:ext cx="2227262" cy="2573339"/>
              </a:xfrm>
              <a:custGeom>
                <a:avLst/>
                <a:gdLst>
                  <a:gd name="T0" fmla="*/ 0 w 1403"/>
                  <a:gd name="T1" fmla="*/ 406 h 1621"/>
                  <a:gd name="T2" fmla="*/ 704 w 1403"/>
                  <a:gd name="T3" fmla="*/ 0 h 1621"/>
                  <a:gd name="T4" fmla="*/ 1403 w 1403"/>
                  <a:gd name="T5" fmla="*/ 406 h 1621"/>
                  <a:gd name="T6" fmla="*/ 1403 w 1403"/>
                  <a:gd name="T7" fmla="*/ 1215 h 1621"/>
                  <a:gd name="T8" fmla="*/ 704 w 1403"/>
                  <a:gd name="T9" fmla="*/ 1621 h 1621"/>
                  <a:gd name="T10" fmla="*/ 0 w 1403"/>
                  <a:gd name="T11" fmla="*/ 1215 h 1621"/>
                  <a:gd name="T12" fmla="*/ 0 w 1403"/>
                  <a:gd name="T13" fmla="*/ 406 h 1621"/>
                </a:gdLst>
                <a:ahLst/>
                <a:cxnLst>
                  <a:cxn ang="0">
                    <a:pos x="T0" y="T1"/>
                  </a:cxn>
                  <a:cxn ang="0">
                    <a:pos x="T2" y="T3"/>
                  </a:cxn>
                  <a:cxn ang="0">
                    <a:pos x="T4" y="T5"/>
                  </a:cxn>
                  <a:cxn ang="0">
                    <a:pos x="T6" y="T7"/>
                  </a:cxn>
                  <a:cxn ang="0">
                    <a:pos x="T8" y="T9"/>
                  </a:cxn>
                  <a:cxn ang="0">
                    <a:pos x="T10" y="T11"/>
                  </a:cxn>
                  <a:cxn ang="0">
                    <a:pos x="T12" y="T13"/>
                  </a:cxn>
                </a:cxnLst>
                <a:rect l="0" t="0" r="r" b="b"/>
                <a:pathLst>
                  <a:path w="1403" h="1621">
                    <a:moveTo>
                      <a:pt x="0" y="406"/>
                    </a:moveTo>
                    <a:lnTo>
                      <a:pt x="704" y="0"/>
                    </a:lnTo>
                    <a:lnTo>
                      <a:pt x="1403" y="406"/>
                    </a:lnTo>
                    <a:lnTo>
                      <a:pt x="1403" y="1215"/>
                    </a:lnTo>
                    <a:lnTo>
                      <a:pt x="704" y="1621"/>
                    </a:lnTo>
                    <a:lnTo>
                      <a:pt x="0" y="1215"/>
                    </a:lnTo>
                    <a:lnTo>
                      <a:pt x="0" y="406"/>
                    </a:lnTo>
                    <a:close/>
                  </a:path>
                </a:pathLst>
              </a:custGeom>
              <a:solidFill>
                <a:schemeClr val="accent2"/>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13" name="Freeform 12">
                <a:extLst>
                  <a:ext uri="{FF2B5EF4-FFF2-40B4-BE49-F238E27FC236}">
                    <a16:creationId xmlns:a16="http://schemas.microsoft.com/office/drawing/2014/main" id="{1717E8F3-E5E9-4D56-8940-5EF7B22075AE}"/>
                  </a:ext>
                </a:extLst>
              </p:cNvPr>
              <p:cNvSpPr>
                <a:spLocks/>
              </p:cNvSpPr>
              <p:nvPr/>
            </p:nvSpPr>
            <p:spPr bwMode="auto">
              <a:xfrm>
                <a:off x="3868738" y="3262313"/>
                <a:ext cx="2227263" cy="1206500"/>
              </a:xfrm>
              <a:custGeom>
                <a:avLst/>
                <a:gdLst>
                  <a:gd name="T0" fmla="*/ 967 w 1403"/>
                  <a:gd name="T1" fmla="*/ 0 h 760"/>
                  <a:gd name="T2" fmla="*/ 967 w 1403"/>
                  <a:gd name="T3" fmla="*/ 62 h 760"/>
                  <a:gd name="T4" fmla="*/ 704 w 1403"/>
                  <a:gd name="T5" fmla="*/ 177 h 760"/>
                  <a:gd name="T6" fmla="*/ 435 w 1403"/>
                  <a:gd name="T7" fmla="*/ 62 h 760"/>
                  <a:gd name="T8" fmla="*/ 435 w 1403"/>
                  <a:gd name="T9" fmla="*/ 0 h 760"/>
                  <a:gd name="T10" fmla="*/ 0 w 1403"/>
                  <a:gd name="T11" fmla="*/ 0 h 760"/>
                  <a:gd name="T12" fmla="*/ 0 w 1403"/>
                  <a:gd name="T13" fmla="*/ 454 h 760"/>
                  <a:gd name="T14" fmla="*/ 704 w 1403"/>
                  <a:gd name="T15" fmla="*/ 760 h 760"/>
                  <a:gd name="T16" fmla="*/ 1403 w 1403"/>
                  <a:gd name="T17" fmla="*/ 454 h 760"/>
                  <a:gd name="T18" fmla="*/ 1403 w 1403"/>
                  <a:gd name="T19" fmla="*/ 0 h 760"/>
                  <a:gd name="T20" fmla="*/ 967 w 1403"/>
                  <a:gd name="T21"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3" h="760">
                    <a:moveTo>
                      <a:pt x="967" y="0"/>
                    </a:moveTo>
                    <a:lnTo>
                      <a:pt x="967" y="62"/>
                    </a:lnTo>
                    <a:lnTo>
                      <a:pt x="704" y="177"/>
                    </a:lnTo>
                    <a:lnTo>
                      <a:pt x="435" y="62"/>
                    </a:lnTo>
                    <a:lnTo>
                      <a:pt x="435" y="0"/>
                    </a:lnTo>
                    <a:lnTo>
                      <a:pt x="0" y="0"/>
                    </a:lnTo>
                    <a:lnTo>
                      <a:pt x="0" y="454"/>
                    </a:lnTo>
                    <a:lnTo>
                      <a:pt x="704" y="760"/>
                    </a:lnTo>
                    <a:lnTo>
                      <a:pt x="1403" y="454"/>
                    </a:lnTo>
                    <a:lnTo>
                      <a:pt x="1403" y="0"/>
                    </a:lnTo>
                    <a:lnTo>
                      <a:pt x="967" y="0"/>
                    </a:lnTo>
                    <a:close/>
                  </a:path>
                </a:pathLst>
              </a:custGeom>
              <a:solidFill>
                <a:schemeClr val="accent2">
                  <a:lumMod val="75000"/>
                </a:schemeClr>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14" name="Freeform 13">
                <a:extLst>
                  <a:ext uri="{FF2B5EF4-FFF2-40B4-BE49-F238E27FC236}">
                    <a16:creationId xmlns:a16="http://schemas.microsoft.com/office/drawing/2014/main" id="{5DDD90D7-6D15-4CAE-917E-9E07549527DD}"/>
                  </a:ext>
                </a:extLst>
              </p:cNvPr>
              <p:cNvSpPr>
                <a:spLocks/>
              </p:cNvSpPr>
              <p:nvPr/>
            </p:nvSpPr>
            <p:spPr bwMode="auto">
              <a:xfrm>
                <a:off x="3868738" y="3262313"/>
                <a:ext cx="2227263" cy="1593850"/>
              </a:xfrm>
              <a:custGeom>
                <a:avLst/>
                <a:gdLst>
                  <a:gd name="T0" fmla="*/ 967 w 1403"/>
                  <a:gd name="T1" fmla="*/ 0 h 1004"/>
                  <a:gd name="T2" fmla="*/ 967 w 1403"/>
                  <a:gd name="T3" fmla="*/ 81 h 1004"/>
                  <a:gd name="T4" fmla="*/ 704 w 1403"/>
                  <a:gd name="T5" fmla="*/ 234 h 1004"/>
                  <a:gd name="T6" fmla="*/ 435 w 1403"/>
                  <a:gd name="T7" fmla="*/ 81 h 1004"/>
                  <a:gd name="T8" fmla="*/ 435 w 1403"/>
                  <a:gd name="T9" fmla="*/ 0 h 1004"/>
                  <a:gd name="T10" fmla="*/ 0 w 1403"/>
                  <a:gd name="T11" fmla="*/ 0 h 1004"/>
                  <a:gd name="T12" fmla="*/ 0 w 1403"/>
                  <a:gd name="T13" fmla="*/ 598 h 1004"/>
                  <a:gd name="T14" fmla="*/ 704 w 1403"/>
                  <a:gd name="T15" fmla="*/ 1004 h 1004"/>
                  <a:gd name="T16" fmla="*/ 1403 w 1403"/>
                  <a:gd name="T17" fmla="*/ 598 h 1004"/>
                  <a:gd name="T18" fmla="*/ 1403 w 1403"/>
                  <a:gd name="T19" fmla="*/ 0 h 1004"/>
                  <a:gd name="T20" fmla="*/ 967 w 1403"/>
                  <a:gd name="T21" fmla="*/ 0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3" h="1004">
                    <a:moveTo>
                      <a:pt x="967" y="0"/>
                    </a:moveTo>
                    <a:lnTo>
                      <a:pt x="967" y="81"/>
                    </a:lnTo>
                    <a:lnTo>
                      <a:pt x="704" y="234"/>
                    </a:lnTo>
                    <a:lnTo>
                      <a:pt x="435" y="81"/>
                    </a:lnTo>
                    <a:lnTo>
                      <a:pt x="435" y="0"/>
                    </a:lnTo>
                    <a:lnTo>
                      <a:pt x="0" y="0"/>
                    </a:lnTo>
                    <a:lnTo>
                      <a:pt x="0" y="598"/>
                    </a:lnTo>
                    <a:lnTo>
                      <a:pt x="704" y="1004"/>
                    </a:lnTo>
                    <a:lnTo>
                      <a:pt x="1403" y="598"/>
                    </a:lnTo>
                    <a:lnTo>
                      <a:pt x="1403" y="0"/>
                    </a:lnTo>
                    <a:lnTo>
                      <a:pt x="967" y="0"/>
                    </a:lnTo>
                    <a:close/>
                  </a:path>
                </a:pathLst>
              </a:custGeom>
              <a:solidFill>
                <a:schemeClr val="bg1">
                  <a:lumMod val="95000"/>
                </a:schemeClr>
              </a:solidFill>
              <a:ln>
                <a:noFill/>
              </a:ln>
            </p:spPr>
            <p:txBody>
              <a:bodyPr vert="horz" wrap="square" lIns="68580" tIns="34291" rIns="68580" bIns="34291" numCol="1" anchor="t" anchorCtr="0" compatLnSpc="1">
                <a:prstTxWarp prst="textNoShape">
                  <a:avLst/>
                </a:prstTxWarp>
              </a:bodyPr>
              <a:lstStyle/>
              <a:p>
                <a:endParaRPr lang="en-US" sz="1351"/>
              </a:p>
            </p:txBody>
          </p:sp>
        </p:grpSp>
        <p:sp>
          <p:nvSpPr>
            <p:cNvPr id="11" name="Inhaltsplatzhalter 4">
              <a:extLst>
                <a:ext uri="{FF2B5EF4-FFF2-40B4-BE49-F238E27FC236}">
                  <a16:creationId xmlns:a16="http://schemas.microsoft.com/office/drawing/2014/main" id="{781ADA65-0924-4A78-9287-9AE6B2474327}"/>
                </a:ext>
              </a:extLst>
            </p:cNvPr>
            <p:cNvSpPr txBox="1">
              <a:spLocks/>
            </p:cNvSpPr>
            <p:nvPr/>
          </p:nvSpPr>
          <p:spPr>
            <a:xfrm>
              <a:off x="4995219" y="3718126"/>
              <a:ext cx="598389" cy="307776"/>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1500" b="1" dirty="0">
                  <a:latin typeface="+mj-lt"/>
                </a:rPr>
                <a:t>02</a:t>
              </a:r>
              <a:endParaRPr lang="en-US" sz="1200" dirty="0">
                <a:latin typeface="+mn-lt"/>
              </a:endParaRPr>
            </a:p>
          </p:txBody>
        </p:sp>
      </p:grpSp>
      <p:grpSp>
        <p:nvGrpSpPr>
          <p:cNvPr id="21" name="Group 20">
            <a:extLst>
              <a:ext uri="{FF2B5EF4-FFF2-40B4-BE49-F238E27FC236}">
                <a16:creationId xmlns:a16="http://schemas.microsoft.com/office/drawing/2014/main" id="{CB57B1D3-7EA1-4173-ACEB-1BB9C81B7DA6}"/>
              </a:ext>
            </a:extLst>
          </p:cNvPr>
          <p:cNvGrpSpPr/>
          <p:nvPr/>
        </p:nvGrpSpPr>
        <p:grpSpPr>
          <a:xfrm>
            <a:off x="435781" y="2015508"/>
            <a:ext cx="978521" cy="1088303"/>
            <a:chOff x="5294412" y="1891586"/>
            <a:chExt cx="1603177" cy="1845703"/>
          </a:xfrm>
        </p:grpSpPr>
        <p:grpSp>
          <p:nvGrpSpPr>
            <p:cNvPr id="22" name="Group 21">
              <a:extLst>
                <a:ext uri="{FF2B5EF4-FFF2-40B4-BE49-F238E27FC236}">
                  <a16:creationId xmlns:a16="http://schemas.microsoft.com/office/drawing/2014/main" id="{DE1C657F-7E44-4853-A709-6C721985415F}"/>
                </a:ext>
              </a:extLst>
            </p:cNvPr>
            <p:cNvGrpSpPr/>
            <p:nvPr/>
          </p:nvGrpSpPr>
          <p:grpSpPr>
            <a:xfrm>
              <a:off x="5294412" y="1891586"/>
              <a:ext cx="1603177" cy="1845703"/>
              <a:chOff x="4978400" y="354013"/>
              <a:chExt cx="2235200" cy="2573338"/>
            </a:xfrm>
          </p:grpSpPr>
          <p:sp>
            <p:nvSpPr>
              <p:cNvPr id="24" name="Freeform 14">
                <a:extLst>
                  <a:ext uri="{FF2B5EF4-FFF2-40B4-BE49-F238E27FC236}">
                    <a16:creationId xmlns:a16="http://schemas.microsoft.com/office/drawing/2014/main" id="{B9B7C223-C461-463B-8CE4-7253D914504B}"/>
                  </a:ext>
                </a:extLst>
              </p:cNvPr>
              <p:cNvSpPr>
                <a:spLocks/>
              </p:cNvSpPr>
              <p:nvPr/>
            </p:nvSpPr>
            <p:spPr bwMode="auto">
              <a:xfrm>
                <a:off x="4978400" y="354013"/>
                <a:ext cx="2235200" cy="2573338"/>
              </a:xfrm>
              <a:custGeom>
                <a:avLst/>
                <a:gdLst>
                  <a:gd name="T0" fmla="*/ 0 w 1408"/>
                  <a:gd name="T1" fmla="*/ 407 h 1621"/>
                  <a:gd name="T2" fmla="*/ 704 w 1408"/>
                  <a:gd name="T3" fmla="*/ 0 h 1621"/>
                  <a:gd name="T4" fmla="*/ 1408 w 1408"/>
                  <a:gd name="T5" fmla="*/ 407 h 1621"/>
                  <a:gd name="T6" fmla="*/ 1408 w 1408"/>
                  <a:gd name="T7" fmla="*/ 1215 h 1621"/>
                  <a:gd name="T8" fmla="*/ 704 w 1408"/>
                  <a:gd name="T9" fmla="*/ 1621 h 1621"/>
                  <a:gd name="T10" fmla="*/ 0 w 1408"/>
                  <a:gd name="T11" fmla="*/ 1215 h 1621"/>
                  <a:gd name="T12" fmla="*/ 0 w 1408"/>
                  <a:gd name="T13" fmla="*/ 407 h 1621"/>
                </a:gdLst>
                <a:ahLst/>
                <a:cxnLst>
                  <a:cxn ang="0">
                    <a:pos x="T0" y="T1"/>
                  </a:cxn>
                  <a:cxn ang="0">
                    <a:pos x="T2" y="T3"/>
                  </a:cxn>
                  <a:cxn ang="0">
                    <a:pos x="T4" y="T5"/>
                  </a:cxn>
                  <a:cxn ang="0">
                    <a:pos x="T6" y="T7"/>
                  </a:cxn>
                  <a:cxn ang="0">
                    <a:pos x="T8" y="T9"/>
                  </a:cxn>
                  <a:cxn ang="0">
                    <a:pos x="T10" y="T11"/>
                  </a:cxn>
                  <a:cxn ang="0">
                    <a:pos x="T12" y="T13"/>
                  </a:cxn>
                </a:cxnLst>
                <a:rect l="0" t="0" r="r" b="b"/>
                <a:pathLst>
                  <a:path w="1408" h="1621">
                    <a:moveTo>
                      <a:pt x="0" y="407"/>
                    </a:moveTo>
                    <a:lnTo>
                      <a:pt x="704" y="0"/>
                    </a:lnTo>
                    <a:lnTo>
                      <a:pt x="1408" y="407"/>
                    </a:lnTo>
                    <a:lnTo>
                      <a:pt x="1408" y="1215"/>
                    </a:lnTo>
                    <a:lnTo>
                      <a:pt x="704" y="1621"/>
                    </a:lnTo>
                    <a:lnTo>
                      <a:pt x="0" y="1215"/>
                    </a:lnTo>
                    <a:lnTo>
                      <a:pt x="0" y="407"/>
                    </a:lnTo>
                    <a:close/>
                  </a:path>
                </a:pathLst>
              </a:custGeom>
              <a:solidFill>
                <a:schemeClr val="accent1"/>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25" name="Freeform 15">
                <a:extLst>
                  <a:ext uri="{FF2B5EF4-FFF2-40B4-BE49-F238E27FC236}">
                    <a16:creationId xmlns:a16="http://schemas.microsoft.com/office/drawing/2014/main" id="{C513C9CF-3D66-451C-8160-1A05E820E9F1}"/>
                  </a:ext>
                </a:extLst>
              </p:cNvPr>
              <p:cNvSpPr>
                <a:spLocks/>
              </p:cNvSpPr>
              <p:nvPr/>
            </p:nvSpPr>
            <p:spPr bwMode="auto">
              <a:xfrm>
                <a:off x="4978400" y="1333501"/>
                <a:ext cx="2235200" cy="1206500"/>
              </a:xfrm>
              <a:custGeom>
                <a:avLst/>
                <a:gdLst>
                  <a:gd name="T0" fmla="*/ 972 w 1408"/>
                  <a:gd name="T1" fmla="*/ 0 h 760"/>
                  <a:gd name="T2" fmla="*/ 972 w 1408"/>
                  <a:gd name="T3" fmla="*/ 62 h 760"/>
                  <a:gd name="T4" fmla="*/ 704 w 1408"/>
                  <a:gd name="T5" fmla="*/ 177 h 760"/>
                  <a:gd name="T6" fmla="*/ 436 w 1408"/>
                  <a:gd name="T7" fmla="*/ 62 h 760"/>
                  <a:gd name="T8" fmla="*/ 436 w 1408"/>
                  <a:gd name="T9" fmla="*/ 0 h 760"/>
                  <a:gd name="T10" fmla="*/ 0 w 1408"/>
                  <a:gd name="T11" fmla="*/ 0 h 760"/>
                  <a:gd name="T12" fmla="*/ 0 w 1408"/>
                  <a:gd name="T13" fmla="*/ 454 h 760"/>
                  <a:gd name="T14" fmla="*/ 704 w 1408"/>
                  <a:gd name="T15" fmla="*/ 760 h 760"/>
                  <a:gd name="T16" fmla="*/ 1408 w 1408"/>
                  <a:gd name="T17" fmla="*/ 454 h 760"/>
                  <a:gd name="T18" fmla="*/ 1408 w 1408"/>
                  <a:gd name="T19" fmla="*/ 0 h 760"/>
                  <a:gd name="T20" fmla="*/ 972 w 1408"/>
                  <a:gd name="T21"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8" h="760">
                    <a:moveTo>
                      <a:pt x="972" y="0"/>
                    </a:moveTo>
                    <a:lnTo>
                      <a:pt x="972" y="62"/>
                    </a:lnTo>
                    <a:lnTo>
                      <a:pt x="704" y="177"/>
                    </a:lnTo>
                    <a:lnTo>
                      <a:pt x="436" y="62"/>
                    </a:lnTo>
                    <a:lnTo>
                      <a:pt x="436" y="0"/>
                    </a:lnTo>
                    <a:lnTo>
                      <a:pt x="0" y="0"/>
                    </a:lnTo>
                    <a:lnTo>
                      <a:pt x="0" y="454"/>
                    </a:lnTo>
                    <a:lnTo>
                      <a:pt x="704" y="760"/>
                    </a:lnTo>
                    <a:lnTo>
                      <a:pt x="1408" y="454"/>
                    </a:lnTo>
                    <a:lnTo>
                      <a:pt x="1408" y="0"/>
                    </a:lnTo>
                    <a:lnTo>
                      <a:pt x="972" y="0"/>
                    </a:lnTo>
                    <a:close/>
                  </a:path>
                </a:pathLst>
              </a:custGeom>
              <a:solidFill>
                <a:schemeClr val="accent1">
                  <a:lumMod val="75000"/>
                </a:schemeClr>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26" name="Freeform 16">
                <a:extLst>
                  <a:ext uri="{FF2B5EF4-FFF2-40B4-BE49-F238E27FC236}">
                    <a16:creationId xmlns:a16="http://schemas.microsoft.com/office/drawing/2014/main" id="{7675F46F-9252-40C6-8F2B-A392CC5B176A}"/>
                  </a:ext>
                </a:extLst>
              </p:cNvPr>
              <p:cNvSpPr>
                <a:spLocks/>
              </p:cNvSpPr>
              <p:nvPr/>
            </p:nvSpPr>
            <p:spPr bwMode="auto">
              <a:xfrm>
                <a:off x="4978400" y="1333501"/>
                <a:ext cx="2235200" cy="1593850"/>
              </a:xfrm>
              <a:custGeom>
                <a:avLst/>
                <a:gdLst>
                  <a:gd name="T0" fmla="*/ 972 w 1408"/>
                  <a:gd name="T1" fmla="*/ 0 h 1004"/>
                  <a:gd name="T2" fmla="*/ 972 w 1408"/>
                  <a:gd name="T3" fmla="*/ 81 h 1004"/>
                  <a:gd name="T4" fmla="*/ 704 w 1408"/>
                  <a:gd name="T5" fmla="*/ 234 h 1004"/>
                  <a:gd name="T6" fmla="*/ 436 w 1408"/>
                  <a:gd name="T7" fmla="*/ 81 h 1004"/>
                  <a:gd name="T8" fmla="*/ 436 w 1408"/>
                  <a:gd name="T9" fmla="*/ 0 h 1004"/>
                  <a:gd name="T10" fmla="*/ 0 w 1408"/>
                  <a:gd name="T11" fmla="*/ 0 h 1004"/>
                  <a:gd name="T12" fmla="*/ 0 w 1408"/>
                  <a:gd name="T13" fmla="*/ 598 h 1004"/>
                  <a:gd name="T14" fmla="*/ 704 w 1408"/>
                  <a:gd name="T15" fmla="*/ 1004 h 1004"/>
                  <a:gd name="T16" fmla="*/ 1408 w 1408"/>
                  <a:gd name="T17" fmla="*/ 598 h 1004"/>
                  <a:gd name="T18" fmla="*/ 1408 w 1408"/>
                  <a:gd name="T19" fmla="*/ 0 h 1004"/>
                  <a:gd name="T20" fmla="*/ 972 w 1408"/>
                  <a:gd name="T21" fmla="*/ 0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8" h="1004">
                    <a:moveTo>
                      <a:pt x="972" y="0"/>
                    </a:moveTo>
                    <a:lnTo>
                      <a:pt x="972" y="81"/>
                    </a:lnTo>
                    <a:lnTo>
                      <a:pt x="704" y="234"/>
                    </a:lnTo>
                    <a:lnTo>
                      <a:pt x="436" y="81"/>
                    </a:lnTo>
                    <a:lnTo>
                      <a:pt x="436" y="0"/>
                    </a:lnTo>
                    <a:lnTo>
                      <a:pt x="0" y="0"/>
                    </a:lnTo>
                    <a:lnTo>
                      <a:pt x="0" y="598"/>
                    </a:lnTo>
                    <a:lnTo>
                      <a:pt x="704" y="1004"/>
                    </a:lnTo>
                    <a:lnTo>
                      <a:pt x="1408" y="598"/>
                    </a:lnTo>
                    <a:lnTo>
                      <a:pt x="1408" y="0"/>
                    </a:lnTo>
                    <a:lnTo>
                      <a:pt x="972" y="0"/>
                    </a:lnTo>
                    <a:close/>
                  </a:path>
                </a:pathLst>
              </a:custGeom>
              <a:solidFill>
                <a:schemeClr val="bg1">
                  <a:lumMod val="95000"/>
                </a:schemeClr>
              </a:solidFill>
              <a:ln>
                <a:noFill/>
              </a:ln>
            </p:spPr>
            <p:txBody>
              <a:bodyPr vert="horz" wrap="square" lIns="68580" tIns="34291" rIns="68580" bIns="34291" numCol="1" anchor="t" anchorCtr="0" compatLnSpc="1">
                <a:prstTxWarp prst="textNoShape">
                  <a:avLst/>
                </a:prstTxWarp>
              </a:bodyPr>
              <a:lstStyle/>
              <a:p>
                <a:endParaRPr lang="en-US" sz="1351"/>
              </a:p>
            </p:txBody>
          </p:sp>
        </p:grpSp>
        <p:sp>
          <p:nvSpPr>
            <p:cNvPr id="23" name="Inhaltsplatzhalter 4">
              <a:extLst>
                <a:ext uri="{FF2B5EF4-FFF2-40B4-BE49-F238E27FC236}">
                  <a16:creationId xmlns:a16="http://schemas.microsoft.com/office/drawing/2014/main" id="{8ABB2179-B53F-4E48-986D-1831834D84B5}"/>
                </a:ext>
              </a:extLst>
            </p:cNvPr>
            <p:cNvSpPr txBox="1">
              <a:spLocks/>
            </p:cNvSpPr>
            <p:nvPr/>
          </p:nvSpPr>
          <p:spPr>
            <a:xfrm>
              <a:off x="5787715" y="2352339"/>
              <a:ext cx="598388" cy="307776"/>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1500" b="1" dirty="0">
                  <a:latin typeface="+mj-lt"/>
                </a:rPr>
                <a:t>01</a:t>
              </a:r>
              <a:endParaRPr lang="en-US" sz="1200" dirty="0">
                <a:latin typeface="+mn-lt"/>
              </a:endParaRPr>
            </a:p>
          </p:txBody>
        </p:sp>
      </p:grpSp>
      <p:grpSp>
        <p:nvGrpSpPr>
          <p:cNvPr id="33" name="Group 32">
            <a:extLst>
              <a:ext uri="{FF2B5EF4-FFF2-40B4-BE49-F238E27FC236}">
                <a16:creationId xmlns:a16="http://schemas.microsoft.com/office/drawing/2014/main" id="{1506B2F0-2CCD-4F98-9215-41A4338B665C}"/>
              </a:ext>
            </a:extLst>
          </p:cNvPr>
          <p:cNvGrpSpPr/>
          <p:nvPr/>
        </p:nvGrpSpPr>
        <p:grpSpPr>
          <a:xfrm>
            <a:off x="733364" y="4451313"/>
            <a:ext cx="357840" cy="356819"/>
            <a:chOff x="1603375" y="1916113"/>
            <a:chExt cx="557213" cy="555625"/>
          </a:xfrm>
          <a:solidFill>
            <a:schemeClr val="accent2"/>
          </a:solidFill>
        </p:grpSpPr>
        <p:sp>
          <p:nvSpPr>
            <p:cNvPr id="34" name="Freeform 74">
              <a:extLst>
                <a:ext uri="{FF2B5EF4-FFF2-40B4-BE49-F238E27FC236}">
                  <a16:creationId xmlns:a16="http://schemas.microsoft.com/office/drawing/2014/main" id="{CFB1A550-2BD6-4B86-9C6C-F299E36A4D5B}"/>
                </a:ext>
              </a:extLst>
            </p:cNvPr>
            <p:cNvSpPr>
              <a:spLocks noEditPoints="1"/>
            </p:cNvSpPr>
            <p:nvPr/>
          </p:nvSpPr>
          <p:spPr bwMode="auto">
            <a:xfrm>
              <a:off x="1603375" y="1916113"/>
              <a:ext cx="557213" cy="555625"/>
            </a:xfrm>
            <a:custGeom>
              <a:avLst/>
              <a:gdLst>
                <a:gd name="T0" fmla="*/ 190 w 3510"/>
                <a:gd name="T1" fmla="*/ 3035 h 3500"/>
                <a:gd name="T2" fmla="*/ 203 w 3510"/>
                <a:gd name="T3" fmla="*/ 3200 h 3500"/>
                <a:gd name="T4" fmla="*/ 333 w 3510"/>
                <a:gd name="T5" fmla="*/ 3310 h 3500"/>
                <a:gd name="T6" fmla="*/ 497 w 3510"/>
                <a:gd name="T7" fmla="*/ 3297 h 3500"/>
                <a:gd name="T8" fmla="*/ 905 w 3510"/>
                <a:gd name="T9" fmla="*/ 2290 h 3500"/>
                <a:gd name="T10" fmla="*/ 2237 w 3510"/>
                <a:gd name="T11" fmla="*/ 180 h 3500"/>
                <a:gd name="T12" fmla="*/ 1892 w 3510"/>
                <a:gd name="T13" fmla="*/ 235 h 3500"/>
                <a:gd name="T14" fmla="*/ 1576 w 3510"/>
                <a:gd name="T15" fmla="*/ 401 h 3500"/>
                <a:gd name="T16" fmla="*/ 1319 w 3510"/>
                <a:gd name="T17" fmla="*/ 678 h 3500"/>
                <a:gd name="T18" fmla="*/ 1174 w 3510"/>
                <a:gd name="T19" fmla="*/ 1016 h 3500"/>
                <a:gd name="T20" fmla="*/ 1150 w 3510"/>
                <a:gd name="T21" fmla="*/ 1379 h 3500"/>
                <a:gd name="T22" fmla="*/ 1247 w 3510"/>
                <a:gd name="T23" fmla="*/ 1731 h 3500"/>
                <a:gd name="T24" fmla="*/ 1465 w 3510"/>
                <a:gd name="T25" fmla="*/ 2040 h 3500"/>
                <a:gd name="T26" fmla="*/ 1774 w 3510"/>
                <a:gd name="T27" fmla="*/ 2257 h 3500"/>
                <a:gd name="T28" fmla="*/ 2127 w 3510"/>
                <a:gd name="T29" fmla="*/ 2353 h 3500"/>
                <a:gd name="T30" fmla="*/ 2491 w 3510"/>
                <a:gd name="T31" fmla="*/ 2329 h 3500"/>
                <a:gd name="T32" fmla="*/ 2830 w 3510"/>
                <a:gd name="T33" fmla="*/ 2185 h 3500"/>
                <a:gd name="T34" fmla="*/ 3111 w 3510"/>
                <a:gd name="T35" fmla="*/ 1923 h 3500"/>
                <a:gd name="T36" fmla="*/ 3280 w 3510"/>
                <a:gd name="T37" fmla="*/ 1593 h 3500"/>
                <a:gd name="T38" fmla="*/ 3329 w 3510"/>
                <a:gd name="T39" fmla="*/ 1232 h 3500"/>
                <a:gd name="T40" fmla="*/ 3257 w 3510"/>
                <a:gd name="T41" fmla="*/ 876 h 3500"/>
                <a:gd name="T42" fmla="*/ 3063 w 3510"/>
                <a:gd name="T43" fmla="*/ 556 h 3500"/>
                <a:gd name="T44" fmla="*/ 2777 w 3510"/>
                <a:gd name="T45" fmla="*/ 321 h 3500"/>
                <a:gd name="T46" fmla="*/ 2446 w 3510"/>
                <a:gd name="T47" fmla="*/ 200 h 3500"/>
                <a:gd name="T48" fmla="*/ 2319 w 3510"/>
                <a:gd name="T49" fmla="*/ 2 h 3500"/>
                <a:gd name="T50" fmla="*/ 2717 w 3510"/>
                <a:gd name="T51" fmla="*/ 93 h 3500"/>
                <a:gd name="T52" fmla="*/ 3074 w 3510"/>
                <a:gd name="T53" fmla="*/ 312 h 3500"/>
                <a:gd name="T54" fmla="*/ 3344 w 3510"/>
                <a:gd name="T55" fmla="*/ 642 h 3500"/>
                <a:gd name="T56" fmla="*/ 3487 w 3510"/>
                <a:gd name="T57" fmla="*/ 1027 h 3500"/>
                <a:gd name="T58" fmla="*/ 3508 w 3510"/>
                <a:gd name="T59" fmla="*/ 1350 h 3500"/>
                <a:gd name="T60" fmla="*/ 3416 w 3510"/>
                <a:gd name="T61" fmla="*/ 1748 h 3500"/>
                <a:gd name="T62" fmla="*/ 3197 w 3510"/>
                <a:gd name="T63" fmla="*/ 2104 h 3500"/>
                <a:gd name="T64" fmla="*/ 2867 w 3510"/>
                <a:gd name="T65" fmla="*/ 2374 h 3500"/>
                <a:gd name="T66" fmla="*/ 2480 w 3510"/>
                <a:gd name="T67" fmla="*/ 2516 h 3500"/>
                <a:gd name="T68" fmla="*/ 2075 w 3510"/>
                <a:gd name="T69" fmla="*/ 2528 h 3500"/>
                <a:gd name="T70" fmla="*/ 1684 w 3510"/>
                <a:gd name="T71" fmla="*/ 2413 h 3500"/>
                <a:gd name="T72" fmla="*/ 1251 w 3510"/>
                <a:gd name="T73" fmla="*/ 2380 h 3500"/>
                <a:gd name="T74" fmla="*/ 1432 w 3510"/>
                <a:gd name="T75" fmla="*/ 2608 h 3500"/>
                <a:gd name="T76" fmla="*/ 647 w 3510"/>
                <a:gd name="T77" fmla="*/ 3414 h 3500"/>
                <a:gd name="T78" fmla="*/ 442 w 3510"/>
                <a:gd name="T79" fmla="*/ 3498 h 3500"/>
                <a:gd name="T80" fmla="*/ 229 w 3510"/>
                <a:gd name="T81" fmla="*/ 3462 h 3500"/>
                <a:gd name="T82" fmla="*/ 60 w 3510"/>
                <a:gd name="T83" fmla="*/ 3311 h 3500"/>
                <a:gd name="T84" fmla="*/ 0 w 3510"/>
                <a:gd name="T85" fmla="*/ 3102 h 3500"/>
                <a:gd name="T86" fmla="*/ 38 w 3510"/>
                <a:gd name="T87" fmla="*/ 2932 h 3500"/>
                <a:gd name="T88" fmla="*/ 857 w 3510"/>
                <a:gd name="T89" fmla="*/ 2085 h 3500"/>
                <a:gd name="T90" fmla="*/ 952 w 3510"/>
                <a:gd name="T91" fmla="*/ 2085 h 3500"/>
                <a:gd name="T92" fmla="*/ 1172 w 3510"/>
                <a:gd name="T93" fmla="*/ 1965 h 3500"/>
                <a:gd name="T94" fmla="*/ 1005 w 3510"/>
                <a:gd name="T95" fmla="*/ 1590 h 3500"/>
                <a:gd name="T96" fmla="*/ 967 w 3510"/>
                <a:gd name="T97" fmla="*/ 1187 h 3500"/>
                <a:gd name="T98" fmla="*/ 1057 w 3510"/>
                <a:gd name="T99" fmla="*/ 790 h 3500"/>
                <a:gd name="T100" fmla="*/ 1277 w 3510"/>
                <a:gd name="T101" fmla="*/ 435 h 3500"/>
                <a:gd name="T102" fmla="*/ 1608 w 3510"/>
                <a:gd name="T103" fmla="*/ 165 h 3500"/>
                <a:gd name="T104" fmla="*/ 1993 w 3510"/>
                <a:gd name="T105" fmla="*/ 2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0" h="3500">
                  <a:moveTo>
                    <a:pt x="649" y="2545"/>
                  </a:moveTo>
                  <a:lnTo>
                    <a:pt x="245" y="2947"/>
                  </a:lnTo>
                  <a:lnTo>
                    <a:pt x="221" y="2975"/>
                  </a:lnTo>
                  <a:lnTo>
                    <a:pt x="203" y="3005"/>
                  </a:lnTo>
                  <a:lnTo>
                    <a:pt x="190" y="3035"/>
                  </a:lnTo>
                  <a:lnTo>
                    <a:pt x="183" y="3068"/>
                  </a:lnTo>
                  <a:lnTo>
                    <a:pt x="181" y="3102"/>
                  </a:lnTo>
                  <a:lnTo>
                    <a:pt x="183" y="3135"/>
                  </a:lnTo>
                  <a:lnTo>
                    <a:pt x="190" y="3168"/>
                  </a:lnTo>
                  <a:lnTo>
                    <a:pt x="203" y="3200"/>
                  </a:lnTo>
                  <a:lnTo>
                    <a:pt x="221" y="3230"/>
                  </a:lnTo>
                  <a:lnTo>
                    <a:pt x="245" y="3256"/>
                  </a:lnTo>
                  <a:lnTo>
                    <a:pt x="271" y="3279"/>
                  </a:lnTo>
                  <a:lnTo>
                    <a:pt x="301" y="3297"/>
                  </a:lnTo>
                  <a:lnTo>
                    <a:pt x="333" y="3310"/>
                  </a:lnTo>
                  <a:lnTo>
                    <a:pt x="366" y="3318"/>
                  </a:lnTo>
                  <a:lnTo>
                    <a:pt x="399" y="3320"/>
                  </a:lnTo>
                  <a:lnTo>
                    <a:pt x="433" y="3318"/>
                  </a:lnTo>
                  <a:lnTo>
                    <a:pt x="466" y="3310"/>
                  </a:lnTo>
                  <a:lnTo>
                    <a:pt x="497" y="3297"/>
                  </a:lnTo>
                  <a:lnTo>
                    <a:pt x="527" y="3279"/>
                  </a:lnTo>
                  <a:lnTo>
                    <a:pt x="553" y="3256"/>
                  </a:lnTo>
                  <a:lnTo>
                    <a:pt x="957" y="2853"/>
                  </a:lnTo>
                  <a:lnTo>
                    <a:pt x="649" y="2545"/>
                  </a:lnTo>
                  <a:close/>
                  <a:moveTo>
                    <a:pt x="905" y="2290"/>
                  </a:moveTo>
                  <a:lnTo>
                    <a:pt x="776" y="2417"/>
                  </a:lnTo>
                  <a:lnTo>
                    <a:pt x="1086" y="2726"/>
                  </a:lnTo>
                  <a:lnTo>
                    <a:pt x="1214" y="2597"/>
                  </a:lnTo>
                  <a:lnTo>
                    <a:pt x="905" y="2290"/>
                  </a:lnTo>
                  <a:close/>
                  <a:moveTo>
                    <a:pt x="2237" y="180"/>
                  </a:moveTo>
                  <a:lnTo>
                    <a:pt x="2167" y="182"/>
                  </a:lnTo>
                  <a:lnTo>
                    <a:pt x="2097" y="189"/>
                  </a:lnTo>
                  <a:lnTo>
                    <a:pt x="2028" y="200"/>
                  </a:lnTo>
                  <a:lnTo>
                    <a:pt x="1959" y="215"/>
                  </a:lnTo>
                  <a:lnTo>
                    <a:pt x="1892" y="235"/>
                  </a:lnTo>
                  <a:lnTo>
                    <a:pt x="1825" y="260"/>
                  </a:lnTo>
                  <a:lnTo>
                    <a:pt x="1760" y="288"/>
                  </a:lnTo>
                  <a:lnTo>
                    <a:pt x="1698" y="321"/>
                  </a:lnTo>
                  <a:lnTo>
                    <a:pt x="1636" y="360"/>
                  </a:lnTo>
                  <a:lnTo>
                    <a:pt x="1576" y="401"/>
                  </a:lnTo>
                  <a:lnTo>
                    <a:pt x="1519" y="448"/>
                  </a:lnTo>
                  <a:lnTo>
                    <a:pt x="1465" y="498"/>
                  </a:lnTo>
                  <a:lnTo>
                    <a:pt x="1411" y="556"/>
                  </a:lnTo>
                  <a:lnTo>
                    <a:pt x="1363" y="615"/>
                  </a:lnTo>
                  <a:lnTo>
                    <a:pt x="1319" y="678"/>
                  </a:lnTo>
                  <a:lnTo>
                    <a:pt x="1281" y="741"/>
                  </a:lnTo>
                  <a:lnTo>
                    <a:pt x="1247" y="808"/>
                  </a:lnTo>
                  <a:lnTo>
                    <a:pt x="1218" y="876"/>
                  </a:lnTo>
                  <a:lnTo>
                    <a:pt x="1193" y="946"/>
                  </a:lnTo>
                  <a:lnTo>
                    <a:pt x="1174" y="1016"/>
                  </a:lnTo>
                  <a:lnTo>
                    <a:pt x="1159" y="1088"/>
                  </a:lnTo>
                  <a:lnTo>
                    <a:pt x="1150" y="1160"/>
                  </a:lnTo>
                  <a:lnTo>
                    <a:pt x="1146" y="1232"/>
                  </a:lnTo>
                  <a:lnTo>
                    <a:pt x="1146" y="1306"/>
                  </a:lnTo>
                  <a:lnTo>
                    <a:pt x="1150" y="1379"/>
                  </a:lnTo>
                  <a:lnTo>
                    <a:pt x="1159" y="1451"/>
                  </a:lnTo>
                  <a:lnTo>
                    <a:pt x="1174" y="1522"/>
                  </a:lnTo>
                  <a:lnTo>
                    <a:pt x="1193" y="1593"/>
                  </a:lnTo>
                  <a:lnTo>
                    <a:pt x="1218" y="1662"/>
                  </a:lnTo>
                  <a:lnTo>
                    <a:pt x="1247" y="1731"/>
                  </a:lnTo>
                  <a:lnTo>
                    <a:pt x="1281" y="1797"/>
                  </a:lnTo>
                  <a:lnTo>
                    <a:pt x="1319" y="1861"/>
                  </a:lnTo>
                  <a:lnTo>
                    <a:pt x="1363" y="1923"/>
                  </a:lnTo>
                  <a:lnTo>
                    <a:pt x="1411" y="1983"/>
                  </a:lnTo>
                  <a:lnTo>
                    <a:pt x="1465" y="2040"/>
                  </a:lnTo>
                  <a:lnTo>
                    <a:pt x="1521" y="2093"/>
                  </a:lnTo>
                  <a:lnTo>
                    <a:pt x="1582" y="2141"/>
                  </a:lnTo>
                  <a:lnTo>
                    <a:pt x="1643" y="2185"/>
                  </a:lnTo>
                  <a:lnTo>
                    <a:pt x="1708" y="2223"/>
                  </a:lnTo>
                  <a:lnTo>
                    <a:pt x="1774" y="2257"/>
                  </a:lnTo>
                  <a:lnTo>
                    <a:pt x="1843" y="2286"/>
                  </a:lnTo>
                  <a:lnTo>
                    <a:pt x="1912" y="2310"/>
                  </a:lnTo>
                  <a:lnTo>
                    <a:pt x="1984" y="2329"/>
                  </a:lnTo>
                  <a:lnTo>
                    <a:pt x="2055" y="2344"/>
                  </a:lnTo>
                  <a:lnTo>
                    <a:pt x="2127" y="2353"/>
                  </a:lnTo>
                  <a:lnTo>
                    <a:pt x="2201" y="2358"/>
                  </a:lnTo>
                  <a:lnTo>
                    <a:pt x="2274" y="2358"/>
                  </a:lnTo>
                  <a:lnTo>
                    <a:pt x="2346" y="2353"/>
                  </a:lnTo>
                  <a:lnTo>
                    <a:pt x="2419" y="2344"/>
                  </a:lnTo>
                  <a:lnTo>
                    <a:pt x="2491" y="2329"/>
                  </a:lnTo>
                  <a:lnTo>
                    <a:pt x="2561" y="2310"/>
                  </a:lnTo>
                  <a:lnTo>
                    <a:pt x="2631" y="2286"/>
                  </a:lnTo>
                  <a:lnTo>
                    <a:pt x="2700" y="2257"/>
                  </a:lnTo>
                  <a:lnTo>
                    <a:pt x="2767" y="2223"/>
                  </a:lnTo>
                  <a:lnTo>
                    <a:pt x="2830" y="2185"/>
                  </a:lnTo>
                  <a:lnTo>
                    <a:pt x="2893" y="2141"/>
                  </a:lnTo>
                  <a:lnTo>
                    <a:pt x="2953" y="2093"/>
                  </a:lnTo>
                  <a:lnTo>
                    <a:pt x="3010" y="2040"/>
                  </a:lnTo>
                  <a:lnTo>
                    <a:pt x="3063" y="1983"/>
                  </a:lnTo>
                  <a:lnTo>
                    <a:pt x="3111" y="1923"/>
                  </a:lnTo>
                  <a:lnTo>
                    <a:pt x="3155" y="1861"/>
                  </a:lnTo>
                  <a:lnTo>
                    <a:pt x="3193" y="1797"/>
                  </a:lnTo>
                  <a:lnTo>
                    <a:pt x="3227" y="1731"/>
                  </a:lnTo>
                  <a:lnTo>
                    <a:pt x="3257" y="1662"/>
                  </a:lnTo>
                  <a:lnTo>
                    <a:pt x="3280" y="1593"/>
                  </a:lnTo>
                  <a:lnTo>
                    <a:pt x="3299" y="1522"/>
                  </a:lnTo>
                  <a:lnTo>
                    <a:pt x="3314" y="1451"/>
                  </a:lnTo>
                  <a:lnTo>
                    <a:pt x="3324" y="1379"/>
                  </a:lnTo>
                  <a:lnTo>
                    <a:pt x="3329" y="1306"/>
                  </a:lnTo>
                  <a:lnTo>
                    <a:pt x="3329" y="1232"/>
                  </a:lnTo>
                  <a:lnTo>
                    <a:pt x="3324" y="1160"/>
                  </a:lnTo>
                  <a:lnTo>
                    <a:pt x="3314" y="1088"/>
                  </a:lnTo>
                  <a:lnTo>
                    <a:pt x="3299" y="1016"/>
                  </a:lnTo>
                  <a:lnTo>
                    <a:pt x="3280" y="946"/>
                  </a:lnTo>
                  <a:lnTo>
                    <a:pt x="3257" y="876"/>
                  </a:lnTo>
                  <a:lnTo>
                    <a:pt x="3227" y="808"/>
                  </a:lnTo>
                  <a:lnTo>
                    <a:pt x="3193" y="741"/>
                  </a:lnTo>
                  <a:lnTo>
                    <a:pt x="3155" y="678"/>
                  </a:lnTo>
                  <a:lnTo>
                    <a:pt x="3111" y="615"/>
                  </a:lnTo>
                  <a:lnTo>
                    <a:pt x="3063" y="556"/>
                  </a:lnTo>
                  <a:lnTo>
                    <a:pt x="3010" y="498"/>
                  </a:lnTo>
                  <a:lnTo>
                    <a:pt x="2955" y="448"/>
                  </a:lnTo>
                  <a:lnTo>
                    <a:pt x="2898" y="401"/>
                  </a:lnTo>
                  <a:lnTo>
                    <a:pt x="2839" y="360"/>
                  </a:lnTo>
                  <a:lnTo>
                    <a:pt x="2777" y="321"/>
                  </a:lnTo>
                  <a:lnTo>
                    <a:pt x="2713" y="288"/>
                  </a:lnTo>
                  <a:lnTo>
                    <a:pt x="2648" y="260"/>
                  </a:lnTo>
                  <a:lnTo>
                    <a:pt x="2583" y="235"/>
                  </a:lnTo>
                  <a:lnTo>
                    <a:pt x="2514" y="215"/>
                  </a:lnTo>
                  <a:lnTo>
                    <a:pt x="2446" y="200"/>
                  </a:lnTo>
                  <a:lnTo>
                    <a:pt x="2376" y="189"/>
                  </a:lnTo>
                  <a:lnTo>
                    <a:pt x="2307" y="182"/>
                  </a:lnTo>
                  <a:lnTo>
                    <a:pt x="2237" y="180"/>
                  </a:lnTo>
                  <a:close/>
                  <a:moveTo>
                    <a:pt x="2237" y="0"/>
                  </a:moveTo>
                  <a:lnTo>
                    <a:pt x="2319" y="2"/>
                  </a:lnTo>
                  <a:lnTo>
                    <a:pt x="2400" y="11"/>
                  </a:lnTo>
                  <a:lnTo>
                    <a:pt x="2480" y="23"/>
                  </a:lnTo>
                  <a:lnTo>
                    <a:pt x="2560" y="41"/>
                  </a:lnTo>
                  <a:lnTo>
                    <a:pt x="2639" y="65"/>
                  </a:lnTo>
                  <a:lnTo>
                    <a:pt x="2717" y="93"/>
                  </a:lnTo>
                  <a:lnTo>
                    <a:pt x="2792" y="126"/>
                  </a:lnTo>
                  <a:lnTo>
                    <a:pt x="2867" y="165"/>
                  </a:lnTo>
                  <a:lnTo>
                    <a:pt x="2938" y="209"/>
                  </a:lnTo>
                  <a:lnTo>
                    <a:pt x="3007" y="258"/>
                  </a:lnTo>
                  <a:lnTo>
                    <a:pt x="3074" y="312"/>
                  </a:lnTo>
                  <a:lnTo>
                    <a:pt x="3138" y="371"/>
                  </a:lnTo>
                  <a:lnTo>
                    <a:pt x="3197" y="435"/>
                  </a:lnTo>
                  <a:lnTo>
                    <a:pt x="3252" y="502"/>
                  </a:lnTo>
                  <a:lnTo>
                    <a:pt x="3300" y="571"/>
                  </a:lnTo>
                  <a:lnTo>
                    <a:pt x="3344" y="642"/>
                  </a:lnTo>
                  <a:lnTo>
                    <a:pt x="3383" y="716"/>
                  </a:lnTo>
                  <a:lnTo>
                    <a:pt x="3416" y="791"/>
                  </a:lnTo>
                  <a:lnTo>
                    <a:pt x="3445" y="869"/>
                  </a:lnTo>
                  <a:lnTo>
                    <a:pt x="3469" y="947"/>
                  </a:lnTo>
                  <a:lnTo>
                    <a:pt x="3487" y="1027"/>
                  </a:lnTo>
                  <a:lnTo>
                    <a:pt x="3499" y="1107"/>
                  </a:lnTo>
                  <a:lnTo>
                    <a:pt x="3508" y="1188"/>
                  </a:lnTo>
                  <a:lnTo>
                    <a:pt x="3510" y="1270"/>
                  </a:lnTo>
                  <a:lnTo>
                    <a:pt x="3510" y="1270"/>
                  </a:lnTo>
                  <a:lnTo>
                    <a:pt x="3508" y="1350"/>
                  </a:lnTo>
                  <a:lnTo>
                    <a:pt x="3499" y="1432"/>
                  </a:lnTo>
                  <a:lnTo>
                    <a:pt x="3487" y="1512"/>
                  </a:lnTo>
                  <a:lnTo>
                    <a:pt x="3469" y="1592"/>
                  </a:lnTo>
                  <a:lnTo>
                    <a:pt x="3445" y="1670"/>
                  </a:lnTo>
                  <a:lnTo>
                    <a:pt x="3416" y="1748"/>
                  </a:lnTo>
                  <a:lnTo>
                    <a:pt x="3383" y="1823"/>
                  </a:lnTo>
                  <a:lnTo>
                    <a:pt x="3344" y="1896"/>
                  </a:lnTo>
                  <a:lnTo>
                    <a:pt x="3300" y="1968"/>
                  </a:lnTo>
                  <a:lnTo>
                    <a:pt x="3252" y="2037"/>
                  </a:lnTo>
                  <a:lnTo>
                    <a:pt x="3197" y="2104"/>
                  </a:lnTo>
                  <a:lnTo>
                    <a:pt x="3138" y="2167"/>
                  </a:lnTo>
                  <a:lnTo>
                    <a:pt x="3074" y="2226"/>
                  </a:lnTo>
                  <a:lnTo>
                    <a:pt x="3007" y="2280"/>
                  </a:lnTo>
                  <a:lnTo>
                    <a:pt x="2938" y="2330"/>
                  </a:lnTo>
                  <a:lnTo>
                    <a:pt x="2867" y="2374"/>
                  </a:lnTo>
                  <a:lnTo>
                    <a:pt x="2792" y="2412"/>
                  </a:lnTo>
                  <a:lnTo>
                    <a:pt x="2717" y="2446"/>
                  </a:lnTo>
                  <a:lnTo>
                    <a:pt x="2639" y="2474"/>
                  </a:lnTo>
                  <a:lnTo>
                    <a:pt x="2560" y="2498"/>
                  </a:lnTo>
                  <a:lnTo>
                    <a:pt x="2480" y="2516"/>
                  </a:lnTo>
                  <a:lnTo>
                    <a:pt x="2400" y="2528"/>
                  </a:lnTo>
                  <a:lnTo>
                    <a:pt x="2319" y="2536"/>
                  </a:lnTo>
                  <a:lnTo>
                    <a:pt x="2237" y="2539"/>
                  </a:lnTo>
                  <a:lnTo>
                    <a:pt x="2156" y="2536"/>
                  </a:lnTo>
                  <a:lnTo>
                    <a:pt x="2075" y="2528"/>
                  </a:lnTo>
                  <a:lnTo>
                    <a:pt x="1994" y="2516"/>
                  </a:lnTo>
                  <a:lnTo>
                    <a:pt x="1915" y="2498"/>
                  </a:lnTo>
                  <a:lnTo>
                    <a:pt x="1837" y="2474"/>
                  </a:lnTo>
                  <a:lnTo>
                    <a:pt x="1759" y="2447"/>
                  </a:lnTo>
                  <a:lnTo>
                    <a:pt x="1684" y="2413"/>
                  </a:lnTo>
                  <a:lnTo>
                    <a:pt x="1610" y="2375"/>
                  </a:lnTo>
                  <a:lnTo>
                    <a:pt x="1538" y="2331"/>
                  </a:lnTo>
                  <a:lnTo>
                    <a:pt x="1469" y="2282"/>
                  </a:lnTo>
                  <a:lnTo>
                    <a:pt x="1403" y="2228"/>
                  </a:lnTo>
                  <a:lnTo>
                    <a:pt x="1251" y="2380"/>
                  </a:lnTo>
                  <a:lnTo>
                    <a:pt x="1405" y="2534"/>
                  </a:lnTo>
                  <a:lnTo>
                    <a:pt x="1419" y="2551"/>
                  </a:lnTo>
                  <a:lnTo>
                    <a:pt x="1427" y="2569"/>
                  </a:lnTo>
                  <a:lnTo>
                    <a:pt x="1432" y="2588"/>
                  </a:lnTo>
                  <a:lnTo>
                    <a:pt x="1432" y="2608"/>
                  </a:lnTo>
                  <a:lnTo>
                    <a:pt x="1427" y="2627"/>
                  </a:lnTo>
                  <a:lnTo>
                    <a:pt x="1419" y="2645"/>
                  </a:lnTo>
                  <a:lnTo>
                    <a:pt x="1405" y="2661"/>
                  </a:lnTo>
                  <a:lnTo>
                    <a:pt x="682" y="3383"/>
                  </a:lnTo>
                  <a:lnTo>
                    <a:pt x="647" y="3414"/>
                  </a:lnTo>
                  <a:lnTo>
                    <a:pt x="609" y="3441"/>
                  </a:lnTo>
                  <a:lnTo>
                    <a:pt x="570" y="3462"/>
                  </a:lnTo>
                  <a:lnTo>
                    <a:pt x="529" y="3479"/>
                  </a:lnTo>
                  <a:lnTo>
                    <a:pt x="486" y="3490"/>
                  </a:lnTo>
                  <a:lnTo>
                    <a:pt x="442" y="3498"/>
                  </a:lnTo>
                  <a:lnTo>
                    <a:pt x="399" y="3500"/>
                  </a:lnTo>
                  <a:lnTo>
                    <a:pt x="355" y="3498"/>
                  </a:lnTo>
                  <a:lnTo>
                    <a:pt x="312" y="3490"/>
                  </a:lnTo>
                  <a:lnTo>
                    <a:pt x="269" y="3479"/>
                  </a:lnTo>
                  <a:lnTo>
                    <a:pt x="229" y="3462"/>
                  </a:lnTo>
                  <a:lnTo>
                    <a:pt x="189" y="3441"/>
                  </a:lnTo>
                  <a:lnTo>
                    <a:pt x="151" y="3414"/>
                  </a:lnTo>
                  <a:lnTo>
                    <a:pt x="117" y="3383"/>
                  </a:lnTo>
                  <a:lnTo>
                    <a:pt x="86" y="3349"/>
                  </a:lnTo>
                  <a:lnTo>
                    <a:pt x="60" y="3311"/>
                  </a:lnTo>
                  <a:lnTo>
                    <a:pt x="38" y="3272"/>
                  </a:lnTo>
                  <a:lnTo>
                    <a:pt x="21" y="3232"/>
                  </a:lnTo>
                  <a:lnTo>
                    <a:pt x="10" y="3189"/>
                  </a:lnTo>
                  <a:lnTo>
                    <a:pt x="2" y="3146"/>
                  </a:lnTo>
                  <a:lnTo>
                    <a:pt x="0" y="3102"/>
                  </a:lnTo>
                  <a:lnTo>
                    <a:pt x="0" y="3102"/>
                  </a:lnTo>
                  <a:lnTo>
                    <a:pt x="2" y="3059"/>
                  </a:lnTo>
                  <a:lnTo>
                    <a:pt x="10" y="3015"/>
                  </a:lnTo>
                  <a:lnTo>
                    <a:pt x="21" y="2973"/>
                  </a:lnTo>
                  <a:lnTo>
                    <a:pt x="38" y="2932"/>
                  </a:lnTo>
                  <a:lnTo>
                    <a:pt x="60" y="2892"/>
                  </a:lnTo>
                  <a:lnTo>
                    <a:pt x="86" y="2855"/>
                  </a:lnTo>
                  <a:lnTo>
                    <a:pt x="117" y="2820"/>
                  </a:lnTo>
                  <a:lnTo>
                    <a:pt x="841" y="2099"/>
                  </a:lnTo>
                  <a:lnTo>
                    <a:pt x="857" y="2085"/>
                  </a:lnTo>
                  <a:lnTo>
                    <a:pt x="875" y="2077"/>
                  </a:lnTo>
                  <a:lnTo>
                    <a:pt x="895" y="2072"/>
                  </a:lnTo>
                  <a:lnTo>
                    <a:pt x="915" y="2072"/>
                  </a:lnTo>
                  <a:lnTo>
                    <a:pt x="934" y="2077"/>
                  </a:lnTo>
                  <a:lnTo>
                    <a:pt x="952" y="2085"/>
                  </a:lnTo>
                  <a:lnTo>
                    <a:pt x="969" y="2099"/>
                  </a:lnTo>
                  <a:lnTo>
                    <a:pt x="1123" y="2253"/>
                  </a:lnTo>
                  <a:lnTo>
                    <a:pt x="1275" y="2101"/>
                  </a:lnTo>
                  <a:lnTo>
                    <a:pt x="1221" y="2035"/>
                  </a:lnTo>
                  <a:lnTo>
                    <a:pt x="1172" y="1965"/>
                  </a:lnTo>
                  <a:lnTo>
                    <a:pt x="1129" y="1894"/>
                  </a:lnTo>
                  <a:lnTo>
                    <a:pt x="1090" y="1821"/>
                  </a:lnTo>
                  <a:lnTo>
                    <a:pt x="1056" y="1745"/>
                  </a:lnTo>
                  <a:lnTo>
                    <a:pt x="1029" y="1668"/>
                  </a:lnTo>
                  <a:lnTo>
                    <a:pt x="1005" y="1590"/>
                  </a:lnTo>
                  <a:lnTo>
                    <a:pt x="987" y="1510"/>
                  </a:lnTo>
                  <a:lnTo>
                    <a:pt x="974" y="1430"/>
                  </a:lnTo>
                  <a:lnTo>
                    <a:pt x="967" y="1349"/>
                  </a:lnTo>
                  <a:lnTo>
                    <a:pt x="964" y="1267"/>
                  </a:lnTo>
                  <a:lnTo>
                    <a:pt x="967" y="1187"/>
                  </a:lnTo>
                  <a:lnTo>
                    <a:pt x="974" y="1106"/>
                  </a:lnTo>
                  <a:lnTo>
                    <a:pt x="988" y="1026"/>
                  </a:lnTo>
                  <a:lnTo>
                    <a:pt x="1006" y="946"/>
                  </a:lnTo>
                  <a:lnTo>
                    <a:pt x="1030" y="868"/>
                  </a:lnTo>
                  <a:lnTo>
                    <a:pt x="1057" y="790"/>
                  </a:lnTo>
                  <a:lnTo>
                    <a:pt x="1091" y="715"/>
                  </a:lnTo>
                  <a:lnTo>
                    <a:pt x="1130" y="642"/>
                  </a:lnTo>
                  <a:lnTo>
                    <a:pt x="1174" y="570"/>
                  </a:lnTo>
                  <a:lnTo>
                    <a:pt x="1223" y="501"/>
                  </a:lnTo>
                  <a:lnTo>
                    <a:pt x="1277" y="435"/>
                  </a:lnTo>
                  <a:lnTo>
                    <a:pt x="1337" y="371"/>
                  </a:lnTo>
                  <a:lnTo>
                    <a:pt x="1400" y="312"/>
                  </a:lnTo>
                  <a:lnTo>
                    <a:pt x="1467" y="258"/>
                  </a:lnTo>
                  <a:lnTo>
                    <a:pt x="1536" y="209"/>
                  </a:lnTo>
                  <a:lnTo>
                    <a:pt x="1608" y="165"/>
                  </a:lnTo>
                  <a:lnTo>
                    <a:pt x="1682" y="126"/>
                  </a:lnTo>
                  <a:lnTo>
                    <a:pt x="1757" y="93"/>
                  </a:lnTo>
                  <a:lnTo>
                    <a:pt x="1835" y="65"/>
                  </a:lnTo>
                  <a:lnTo>
                    <a:pt x="1913" y="41"/>
                  </a:lnTo>
                  <a:lnTo>
                    <a:pt x="1993" y="23"/>
                  </a:lnTo>
                  <a:lnTo>
                    <a:pt x="2074" y="11"/>
                  </a:lnTo>
                  <a:lnTo>
                    <a:pt x="2156" y="2"/>
                  </a:lnTo>
                  <a:lnTo>
                    <a:pt x="2237"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35" name="Freeform 75">
              <a:extLst>
                <a:ext uri="{FF2B5EF4-FFF2-40B4-BE49-F238E27FC236}">
                  <a16:creationId xmlns:a16="http://schemas.microsoft.com/office/drawing/2014/main" id="{8FD637FF-56AB-41C1-8FF0-5EEF824C14CD}"/>
                </a:ext>
              </a:extLst>
            </p:cNvPr>
            <p:cNvSpPr>
              <a:spLocks noEditPoints="1"/>
            </p:cNvSpPr>
            <p:nvPr/>
          </p:nvSpPr>
          <p:spPr bwMode="auto">
            <a:xfrm>
              <a:off x="1819275" y="1978026"/>
              <a:ext cx="279400" cy="279400"/>
            </a:xfrm>
            <a:custGeom>
              <a:avLst/>
              <a:gdLst>
                <a:gd name="T0" fmla="*/ 760 w 1765"/>
                <a:gd name="T1" fmla="*/ 191 h 1760"/>
                <a:gd name="T2" fmla="*/ 586 w 1765"/>
                <a:gd name="T3" fmla="*/ 246 h 1760"/>
                <a:gd name="T4" fmla="*/ 432 w 1765"/>
                <a:gd name="T5" fmla="*/ 344 h 1760"/>
                <a:gd name="T6" fmla="*/ 306 w 1765"/>
                <a:gd name="T7" fmla="*/ 480 h 1760"/>
                <a:gd name="T8" fmla="*/ 222 w 1765"/>
                <a:gd name="T9" fmla="*/ 641 h 1760"/>
                <a:gd name="T10" fmla="*/ 183 w 1765"/>
                <a:gd name="T11" fmla="*/ 819 h 1760"/>
                <a:gd name="T12" fmla="*/ 192 w 1765"/>
                <a:gd name="T13" fmla="*/ 1003 h 1760"/>
                <a:gd name="T14" fmla="*/ 246 w 1765"/>
                <a:gd name="T15" fmla="*/ 1175 h 1760"/>
                <a:gd name="T16" fmla="*/ 344 w 1765"/>
                <a:gd name="T17" fmla="*/ 1329 h 1760"/>
                <a:gd name="T18" fmla="*/ 481 w 1765"/>
                <a:gd name="T19" fmla="*/ 1454 h 1760"/>
                <a:gd name="T20" fmla="*/ 641 w 1765"/>
                <a:gd name="T21" fmla="*/ 1538 h 1760"/>
                <a:gd name="T22" fmla="*/ 820 w 1765"/>
                <a:gd name="T23" fmla="*/ 1577 h 1760"/>
                <a:gd name="T24" fmla="*/ 1005 w 1765"/>
                <a:gd name="T25" fmla="*/ 1569 h 1760"/>
                <a:gd name="T26" fmla="*/ 1179 w 1765"/>
                <a:gd name="T27" fmla="*/ 1515 h 1760"/>
                <a:gd name="T28" fmla="*/ 1333 w 1765"/>
                <a:gd name="T29" fmla="*/ 1417 h 1760"/>
                <a:gd name="T30" fmla="*/ 1457 w 1765"/>
                <a:gd name="T31" fmla="*/ 1280 h 1760"/>
                <a:gd name="T32" fmla="*/ 1541 w 1765"/>
                <a:gd name="T33" fmla="*/ 1120 h 1760"/>
                <a:gd name="T34" fmla="*/ 1581 w 1765"/>
                <a:gd name="T35" fmla="*/ 942 h 1760"/>
                <a:gd name="T36" fmla="*/ 1573 w 1765"/>
                <a:gd name="T37" fmla="*/ 758 h 1760"/>
                <a:gd name="T38" fmla="*/ 1518 w 1765"/>
                <a:gd name="T39" fmla="*/ 585 h 1760"/>
                <a:gd name="T40" fmla="*/ 1420 w 1765"/>
                <a:gd name="T41" fmla="*/ 431 h 1760"/>
                <a:gd name="T42" fmla="*/ 1284 w 1765"/>
                <a:gd name="T43" fmla="*/ 307 h 1760"/>
                <a:gd name="T44" fmla="*/ 1122 w 1765"/>
                <a:gd name="T45" fmla="*/ 223 h 1760"/>
                <a:gd name="T46" fmla="*/ 944 w 1765"/>
                <a:gd name="T47" fmla="*/ 184 h 1760"/>
                <a:gd name="T48" fmla="*/ 952 w 1765"/>
                <a:gd name="T49" fmla="*/ 3 h 1760"/>
                <a:gd name="T50" fmla="*/ 1155 w 1765"/>
                <a:gd name="T51" fmla="*/ 44 h 1760"/>
                <a:gd name="T52" fmla="*/ 1342 w 1765"/>
                <a:gd name="T53" fmla="*/ 130 h 1760"/>
                <a:gd name="T54" fmla="*/ 1506 w 1765"/>
                <a:gd name="T55" fmla="*/ 258 h 1760"/>
                <a:gd name="T56" fmla="*/ 1635 w 1765"/>
                <a:gd name="T57" fmla="*/ 421 h 1760"/>
                <a:gd name="T58" fmla="*/ 1721 w 1765"/>
                <a:gd name="T59" fmla="*/ 608 h 1760"/>
                <a:gd name="T60" fmla="*/ 1761 w 1765"/>
                <a:gd name="T61" fmla="*/ 811 h 1760"/>
                <a:gd name="T62" fmla="*/ 1753 w 1765"/>
                <a:gd name="T63" fmla="*/ 1019 h 1760"/>
                <a:gd name="T64" fmla="*/ 1698 w 1765"/>
                <a:gd name="T65" fmla="*/ 1217 h 1760"/>
                <a:gd name="T66" fmla="*/ 1597 w 1765"/>
                <a:gd name="T67" fmla="*/ 1396 h 1760"/>
                <a:gd name="T68" fmla="*/ 1454 w 1765"/>
                <a:gd name="T69" fmla="*/ 1550 h 1760"/>
                <a:gd name="T70" fmla="*/ 1282 w 1765"/>
                <a:gd name="T71" fmla="*/ 1664 h 1760"/>
                <a:gd name="T72" fmla="*/ 1089 w 1765"/>
                <a:gd name="T73" fmla="*/ 1735 h 1760"/>
                <a:gd name="T74" fmla="*/ 882 w 1765"/>
                <a:gd name="T75" fmla="*/ 1760 h 1760"/>
                <a:gd name="T76" fmla="*/ 674 w 1765"/>
                <a:gd name="T77" fmla="*/ 1735 h 1760"/>
                <a:gd name="T78" fmla="*/ 482 w 1765"/>
                <a:gd name="T79" fmla="*/ 1664 h 1760"/>
                <a:gd name="T80" fmla="*/ 310 w 1765"/>
                <a:gd name="T81" fmla="*/ 1550 h 1760"/>
                <a:gd name="T82" fmla="*/ 167 w 1765"/>
                <a:gd name="T83" fmla="*/ 1396 h 1760"/>
                <a:gd name="T84" fmla="*/ 67 w 1765"/>
                <a:gd name="T85" fmla="*/ 1217 h 1760"/>
                <a:gd name="T86" fmla="*/ 11 w 1765"/>
                <a:gd name="T87" fmla="*/ 1019 h 1760"/>
                <a:gd name="T88" fmla="*/ 2 w 1765"/>
                <a:gd name="T89" fmla="*/ 811 h 1760"/>
                <a:gd name="T90" fmla="*/ 43 w 1765"/>
                <a:gd name="T91" fmla="*/ 608 h 1760"/>
                <a:gd name="T92" fmla="*/ 129 w 1765"/>
                <a:gd name="T93" fmla="*/ 421 h 1760"/>
                <a:gd name="T94" fmla="*/ 259 w 1765"/>
                <a:gd name="T95" fmla="*/ 258 h 1760"/>
                <a:gd name="T96" fmla="*/ 422 w 1765"/>
                <a:gd name="T97" fmla="*/ 130 h 1760"/>
                <a:gd name="T98" fmla="*/ 608 w 1765"/>
                <a:gd name="T99" fmla="*/ 44 h 1760"/>
                <a:gd name="T100" fmla="*/ 812 w 1765"/>
                <a:gd name="T101" fmla="*/ 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5" h="1760">
                  <a:moveTo>
                    <a:pt x="882" y="181"/>
                  </a:moveTo>
                  <a:lnTo>
                    <a:pt x="820" y="184"/>
                  </a:lnTo>
                  <a:lnTo>
                    <a:pt x="760" y="191"/>
                  </a:lnTo>
                  <a:lnTo>
                    <a:pt x="700" y="205"/>
                  </a:lnTo>
                  <a:lnTo>
                    <a:pt x="641" y="223"/>
                  </a:lnTo>
                  <a:lnTo>
                    <a:pt x="586" y="246"/>
                  </a:lnTo>
                  <a:lnTo>
                    <a:pt x="532" y="274"/>
                  </a:lnTo>
                  <a:lnTo>
                    <a:pt x="481" y="307"/>
                  </a:lnTo>
                  <a:lnTo>
                    <a:pt x="432" y="344"/>
                  </a:lnTo>
                  <a:lnTo>
                    <a:pt x="386" y="385"/>
                  </a:lnTo>
                  <a:lnTo>
                    <a:pt x="344" y="431"/>
                  </a:lnTo>
                  <a:lnTo>
                    <a:pt x="306" y="480"/>
                  </a:lnTo>
                  <a:lnTo>
                    <a:pt x="273" y="532"/>
                  </a:lnTo>
                  <a:lnTo>
                    <a:pt x="246" y="585"/>
                  </a:lnTo>
                  <a:lnTo>
                    <a:pt x="222" y="641"/>
                  </a:lnTo>
                  <a:lnTo>
                    <a:pt x="204" y="698"/>
                  </a:lnTo>
                  <a:lnTo>
                    <a:pt x="192" y="758"/>
                  </a:lnTo>
                  <a:lnTo>
                    <a:pt x="183" y="819"/>
                  </a:lnTo>
                  <a:lnTo>
                    <a:pt x="181" y="881"/>
                  </a:lnTo>
                  <a:lnTo>
                    <a:pt x="183" y="942"/>
                  </a:lnTo>
                  <a:lnTo>
                    <a:pt x="192" y="1003"/>
                  </a:lnTo>
                  <a:lnTo>
                    <a:pt x="204" y="1062"/>
                  </a:lnTo>
                  <a:lnTo>
                    <a:pt x="222" y="1120"/>
                  </a:lnTo>
                  <a:lnTo>
                    <a:pt x="246" y="1175"/>
                  </a:lnTo>
                  <a:lnTo>
                    <a:pt x="273" y="1229"/>
                  </a:lnTo>
                  <a:lnTo>
                    <a:pt x="306" y="1280"/>
                  </a:lnTo>
                  <a:lnTo>
                    <a:pt x="344" y="1329"/>
                  </a:lnTo>
                  <a:lnTo>
                    <a:pt x="386" y="1375"/>
                  </a:lnTo>
                  <a:lnTo>
                    <a:pt x="432" y="1417"/>
                  </a:lnTo>
                  <a:lnTo>
                    <a:pt x="481" y="1454"/>
                  </a:lnTo>
                  <a:lnTo>
                    <a:pt x="532" y="1487"/>
                  </a:lnTo>
                  <a:lnTo>
                    <a:pt x="586" y="1515"/>
                  </a:lnTo>
                  <a:lnTo>
                    <a:pt x="641" y="1538"/>
                  </a:lnTo>
                  <a:lnTo>
                    <a:pt x="700" y="1556"/>
                  </a:lnTo>
                  <a:lnTo>
                    <a:pt x="760" y="1569"/>
                  </a:lnTo>
                  <a:lnTo>
                    <a:pt x="820" y="1577"/>
                  </a:lnTo>
                  <a:lnTo>
                    <a:pt x="882" y="1579"/>
                  </a:lnTo>
                  <a:lnTo>
                    <a:pt x="944" y="1577"/>
                  </a:lnTo>
                  <a:lnTo>
                    <a:pt x="1005" y="1569"/>
                  </a:lnTo>
                  <a:lnTo>
                    <a:pt x="1065" y="1556"/>
                  </a:lnTo>
                  <a:lnTo>
                    <a:pt x="1122" y="1538"/>
                  </a:lnTo>
                  <a:lnTo>
                    <a:pt x="1179" y="1515"/>
                  </a:lnTo>
                  <a:lnTo>
                    <a:pt x="1232" y="1487"/>
                  </a:lnTo>
                  <a:lnTo>
                    <a:pt x="1284" y="1454"/>
                  </a:lnTo>
                  <a:lnTo>
                    <a:pt x="1333" y="1417"/>
                  </a:lnTo>
                  <a:lnTo>
                    <a:pt x="1379" y="1375"/>
                  </a:lnTo>
                  <a:lnTo>
                    <a:pt x="1420" y="1329"/>
                  </a:lnTo>
                  <a:lnTo>
                    <a:pt x="1457" y="1280"/>
                  </a:lnTo>
                  <a:lnTo>
                    <a:pt x="1490" y="1229"/>
                  </a:lnTo>
                  <a:lnTo>
                    <a:pt x="1518" y="1175"/>
                  </a:lnTo>
                  <a:lnTo>
                    <a:pt x="1541" y="1120"/>
                  </a:lnTo>
                  <a:lnTo>
                    <a:pt x="1559" y="1062"/>
                  </a:lnTo>
                  <a:lnTo>
                    <a:pt x="1573" y="1003"/>
                  </a:lnTo>
                  <a:lnTo>
                    <a:pt x="1581" y="942"/>
                  </a:lnTo>
                  <a:lnTo>
                    <a:pt x="1584" y="881"/>
                  </a:lnTo>
                  <a:lnTo>
                    <a:pt x="1581" y="819"/>
                  </a:lnTo>
                  <a:lnTo>
                    <a:pt x="1573" y="758"/>
                  </a:lnTo>
                  <a:lnTo>
                    <a:pt x="1559" y="698"/>
                  </a:lnTo>
                  <a:lnTo>
                    <a:pt x="1541" y="641"/>
                  </a:lnTo>
                  <a:lnTo>
                    <a:pt x="1518" y="585"/>
                  </a:lnTo>
                  <a:lnTo>
                    <a:pt x="1490" y="532"/>
                  </a:lnTo>
                  <a:lnTo>
                    <a:pt x="1457" y="480"/>
                  </a:lnTo>
                  <a:lnTo>
                    <a:pt x="1420" y="431"/>
                  </a:lnTo>
                  <a:lnTo>
                    <a:pt x="1379" y="385"/>
                  </a:lnTo>
                  <a:lnTo>
                    <a:pt x="1333" y="344"/>
                  </a:lnTo>
                  <a:lnTo>
                    <a:pt x="1284" y="307"/>
                  </a:lnTo>
                  <a:lnTo>
                    <a:pt x="1232" y="274"/>
                  </a:lnTo>
                  <a:lnTo>
                    <a:pt x="1179" y="246"/>
                  </a:lnTo>
                  <a:lnTo>
                    <a:pt x="1122" y="223"/>
                  </a:lnTo>
                  <a:lnTo>
                    <a:pt x="1065" y="205"/>
                  </a:lnTo>
                  <a:lnTo>
                    <a:pt x="1005" y="191"/>
                  </a:lnTo>
                  <a:lnTo>
                    <a:pt x="944" y="184"/>
                  </a:lnTo>
                  <a:lnTo>
                    <a:pt x="882" y="181"/>
                  </a:lnTo>
                  <a:close/>
                  <a:moveTo>
                    <a:pt x="882" y="0"/>
                  </a:moveTo>
                  <a:lnTo>
                    <a:pt x="952" y="3"/>
                  </a:lnTo>
                  <a:lnTo>
                    <a:pt x="1021" y="12"/>
                  </a:lnTo>
                  <a:lnTo>
                    <a:pt x="1089" y="25"/>
                  </a:lnTo>
                  <a:lnTo>
                    <a:pt x="1155" y="44"/>
                  </a:lnTo>
                  <a:lnTo>
                    <a:pt x="1220" y="67"/>
                  </a:lnTo>
                  <a:lnTo>
                    <a:pt x="1282" y="96"/>
                  </a:lnTo>
                  <a:lnTo>
                    <a:pt x="1342" y="130"/>
                  </a:lnTo>
                  <a:lnTo>
                    <a:pt x="1400" y="168"/>
                  </a:lnTo>
                  <a:lnTo>
                    <a:pt x="1454" y="211"/>
                  </a:lnTo>
                  <a:lnTo>
                    <a:pt x="1506" y="258"/>
                  </a:lnTo>
                  <a:lnTo>
                    <a:pt x="1553" y="310"/>
                  </a:lnTo>
                  <a:lnTo>
                    <a:pt x="1597" y="364"/>
                  </a:lnTo>
                  <a:lnTo>
                    <a:pt x="1635" y="421"/>
                  </a:lnTo>
                  <a:lnTo>
                    <a:pt x="1669" y="482"/>
                  </a:lnTo>
                  <a:lnTo>
                    <a:pt x="1698" y="543"/>
                  </a:lnTo>
                  <a:lnTo>
                    <a:pt x="1721" y="608"/>
                  </a:lnTo>
                  <a:lnTo>
                    <a:pt x="1740" y="674"/>
                  </a:lnTo>
                  <a:lnTo>
                    <a:pt x="1753" y="742"/>
                  </a:lnTo>
                  <a:lnTo>
                    <a:pt x="1761" y="811"/>
                  </a:lnTo>
                  <a:lnTo>
                    <a:pt x="1765" y="881"/>
                  </a:lnTo>
                  <a:lnTo>
                    <a:pt x="1761" y="951"/>
                  </a:lnTo>
                  <a:lnTo>
                    <a:pt x="1753" y="1019"/>
                  </a:lnTo>
                  <a:lnTo>
                    <a:pt x="1740" y="1087"/>
                  </a:lnTo>
                  <a:lnTo>
                    <a:pt x="1721" y="1153"/>
                  </a:lnTo>
                  <a:lnTo>
                    <a:pt x="1698" y="1217"/>
                  </a:lnTo>
                  <a:lnTo>
                    <a:pt x="1669" y="1279"/>
                  </a:lnTo>
                  <a:lnTo>
                    <a:pt x="1635" y="1339"/>
                  </a:lnTo>
                  <a:lnTo>
                    <a:pt x="1597" y="1396"/>
                  </a:lnTo>
                  <a:lnTo>
                    <a:pt x="1553" y="1451"/>
                  </a:lnTo>
                  <a:lnTo>
                    <a:pt x="1506" y="1502"/>
                  </a:lnTo>
                  <a:lnTo>
                    <a:pt x="1454" y="1550"/>
                  </a:lnTo>
                  <a:lnTo>
                    <a:pt x="1400" y="1593"/>
                  </a:lnTo>
                  <a:lnTo>
                    <a:pt x="1342" y="1631"/>
                  </a:lnTo>
                  <a:lnTo>
                    <a:pt x="1282" y="1664"/>
                  </a:lnTo>
                  <a:lnTo>
                    <a:pt x="1220" y="1693"/>
                  </a:lnTo>
                  <a:lnTo>
                    <a:pt x="1155" y="1717"/>
                  </a:lnTo>
                  <a:lnTo>
                    <a:pt x="1089" y="1735"/>
                  </a:lnTo>
                  <a:lnTo>
                    <a:pt x="1021" y="1749"/>
                  </a:lnTo>
                  <a:lnTo>
                    <a:pt x="952" y="1758"/>
                  </a:lnTo>
                  <a:lnTo>
                    <a:pt x="882" y="1760"/>
                  </a:lnTo>
                  <a:lnTo>
                    <a:pt x="812" y="1758"/>
                  </a:lnTo>
                  <a:lnTo>
                    <a:pt x="742" y="1749"/>
                  </a:lnTo>
                  <a:lnTo>
                    <a:pt x="674" y="1735"/>
                  </a:lnTo>
                  <a:lnTo>
                    <a:pt x="608" y="1717"/>
                  </a:lnTo>
                  <a:lnTo>
                    <a:pt x="545" y="1693"/>
                  </a:lnTo>
                  <a:lnTo>
                    <a:pt x="482" y="1664"/>
                  </a:lnTo>
                  <a:lnTo>
                    <a:pt x="422" y="1631"/>
                  </a:lnTo>
                  <a:lnTo>
                    <a:pt x="365" y="1593"/>
                  </a:lnTo>
                  <a:lnTo>
                    <a:pt x="310" y="1550"/>
                  </a:lnTo>
                  <a:lnTo>
                    <a:pt x="259" y="1502"/>
                  </a:lnTo>
                  <a:lnTo>
                    <a:pt x="211" y="1451"/>
                  </a:lnTo>
                  <a:lnTo>
                    <a:pt x="167" y="1396"/>
                  </a:lnTo>
                  <a:lnTo>
                    <a:pt x="129" y="1339"/>
                  </a:lnTo>
                  <a:lnTo>
                    <a:pt x="96" y="1279"/>
                  </a:lnTo>
                  <a:lnTo>
                    <a:pt x="67" y="1217"/>
                  </a:lnTo>
                  <a:lnTo>
                    <a:pt x="43" y="1153"/>
                  </a:lnTo>
                  <a:lnTo>
                    <a:pt x="25" y="1087"/>
                  </a:lnTo>
                  <a:lnTo>
                    <a:pt x="11" y="1019"/>
                  </a:lnTo>
                  <a:lnTo>
                    <a:pt x="2" y="951"/>
                  </a:lnTo>
                  <a:lnTo>
                    <a:pt x="0" y="881"/>
                  </a:lnTo>
                  <a:lnTo>
                    <a:pt x="2" y="811"/>
                  </a:lnTo>
                  <a:lnTo>
                    <a:pt x="11" y="742"/>
                  </a:lnTo>
                  <a:lnTo>
                    <a:pt x="25" y="674"/>
                  </a:lnTo>
                  <a:lnTo>
                    <a:pt x="43" y="608"/>
                  </a:lnTo>
                  <a:lnTo>
                    <a:pt x="67" y="543"/>
                  </a:lnTo>
                  <a:lnTo>
                    <a:pt x="96" y="482"/>
                  </a:lnTo>
                  <a:lnTo>
                    <a:pt x="129" y="421"/>
                  </a:lnTo>
                  <a:lnTo>
                    <a:pt x="167" y="364"/>
                  </a:lnTo>
                  <a:lnTo>
                    <a:pt x="211" y="310"/>
                  </a:lnTo>
                  <a:lnTo>
                    <a:pt x="259" y="258"/>
                  </a:lnTo>
                  <a:lnTo>
                    <a:pt x="310" y="211"/>
                  </a:lnTo>
                  <a:lnTo>
                    <a:pt x="365" y="168"/>
                  </a:lnTo>
                  <a:lnTo>
                    <a:pt x="422" y="130"/>
                  </a:lnTo>
                  <a:lnTo>
                    <a:pt x="482" y="96"/>
                  </a:lnTo>
                  <a:lnTo>
                    <a:pt x="545" y="67"/>
                  </a:lnTo>
                  <a:lnTo>
                    <a:pt x="608" y="44"/>
                  </a:lnTo>
                  <a:lnTo>
                    <a:pt x="674" y="25"/>
                  </a:lnTo>
                  <a:lnTo>
                    <a:pt x="742" y="12"/>
                  </a:lnTo>
                  <a:lnTo>
                    <a:pt x="812" y="3"/>
                  </a:lnTo>
                  <a:lnTo>
                    <a:pt x="882"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36" name="Freeform 76">
              <a:extLst>
                <a:ext uri="{FF2B5EF4-FFF2-40B4-BE49-F238E27FC236}">
                  <a16:creationId xmlns:a16="http://schemas.microsoft.com/office/drawing/2014/main" id="{8F30CC62-0CDE-4704-9033-5FF2D5FF1573}"/>
                </a:ext>
              </a:extLst>
            </p:cNvPr>
            <p:cNvSpPr>
              <a:spLocks/>
            </p:cNvSpPr>
            <p:nvPr/>
          </p:nvSpPr>
          <p:spPr bwMode="auto">
            <a:xfrm>
              <a:off x="1900238" y="2060576"/>
              <a:ext cx="115888" cy="114300"/>
            </a:xfrm>
            <a:custGeom>
              <a:avLst/>
              <a:gdLst>
                <a:gd name="T0" fmla="*/ 363 w 726"/>
                <a:gd name="T1" fmla="*/ 0 h 723"/>
                <a:gd name="T2" fmla="*/ 387 w 726"/>
                <a:gd name="T3" fmla="*/ 3 h 723"/>
                <a:gd name="T4" fmla="*/ 409 w 726"/>
                <a:gd name="T5" fmla="*/ 12 h 723"/>
                <a:gd name="T6" fmla="*/ 427 w 726"/>
                <a:gd name="T7" fmla="*/ 26 h 723"/>
                <a:gd name="T8" fmla="*/ 442 w 726"/>
                <a:gd name="T9" fmla="*/ 44 h 723"/>
                <a:gd name="T10" fmla="*/ 450 w 726"/>
                <a:gd name="T11" fmla="*/ 66 h 723"/>
                <a:gd name="T12" fmla="*/ 453 w 726"/>
                <a:gd name="T13" fmla="*/ 90 h 723"/>
                <a:gd name="T14" fmla="*/ 453 w 726"/>
                <a:gd name="T15" fmla="*/ 271 h 723"/>
                <a:gd name="T16" fmla="*/ 635 w 726"/>
                <a:gd name="T17" fmla="*/ 271 h 723"/>
                <a:gd name="T18" fmla="*/ 660 w 726"/>
                <a:gd name="T19" fmla="*/ 275 h 723"/>
                <a:gd name="T20" fmla="*/ 681 w 726"/>
                <a:gd name="T21" fmla="*/ 283 h 723"/>
                <a:gd name="T22" fmla="*/ 699 w 726"/>
                <a:gd name="T23" fmla="*/ 298 h 723"/>
                <a:gd name="T24" fmla="*/ 714 w 726"/>
                <a:gd name="T25" fmla="*/ 316 h 723"/>
                <a:gd name="T26" fmla="*/ 722 w 726"/>
                <a:gd name="T27" fmla="*/ 337 h 723"/>
                <a:gd name="T28" fmla="*/ 726 w 726"/>
                <a:gd name="T29" fmla="*/ 362 h 723"/>
                <a:gd name="T30" fmla="*/ 722 w 726"/>
                <a:gd name="T31" fmla="*/ 385 h 723"/>
                <a:gd name="T32" fmla="*/ 714 w 726"/>
                <a:gd name="T33" fmla="*/ 407 h 723"/>
                <a:gd name="T34" fmla="*/ 699 w 726"/>
                <a:gd name="T35" fmla="*/ 425 h 723"/>
                <a:gd name="T36" fmla="*/ 681 w 726"/>
                <a:gd name="T37" fmla="*/ 439 h 723"/>
                <a:gd name="T38" fmla="*/ 660 w 726"/>
                <a:gd name="T39" fmla="*/ 449 h 723"/>
                <a:gd name="T40" fmla="*/ 635 w 726"/>
                <a:gd name="T41" fmla="*/ 452 h 723"/>
                <a:gd name="T42" fmla="*/ 453 w 726"/>
                <a:gd name="T43" fmla="*/ 452 h 723"/>
                <a:gd name="T44" fmla="*/ 453 w 726"/>
                <a:gd name="T45" fmla="*/ 633 h 723"/>
                <a:gd name="T46" fmla="*/ 450 w 726"/>
                <a:gd name="T47" fmla="*/ 656 h 723"/>
                <a:gd name="T48" fmla="*/ 442 w 726"/>
                <a:gd name="T49" fmla="*/ 679 h 723"/>
                <a:gd name="T50" fmla="*/ 427 w 726"/>
                <a:gd name="T51" fmla="*/ 697 h 723"/>
                <a:gd name="T52" fmla="*/ 409 w 726"/>
                <a:gd name="T53" fmla="*/ 710 h 723"/>
                <a:gd name="T54" fmla="*/ 387 w 726"/>
                <a:gd name="T55" fmla="*/ 720 h 723"/>
                <a:gd name="T56" fmla="*/ 363 w 726"/>
                <a:gd name="T57" fmla="*/ 723 h 723"/>
                <a:gd name="T58" fmla="*/ 339 w 726"/>
                <a:gd name="T59" fmla="*/ 720 h 723"/>
                <a:gd name="T60" fmla="*/ 317 w 726"/>
                <a:gd name="T61" fmla="*/ 710 h 723"/>
                <a:gd name="T62" fmla="*/ 299 w 726"/>
                <a:gd name="T63" fmla="*/ 697 h 723"/>
                <a:gd name="T64" fmla="*/ 285 w 726"/>
                <a:gd name="T65" fmla="*/ 679 h 723"/>
                <a:gd name="T66" fmla="*/ 276 w 726"/>
                <a:gd name="T67" fmla="*/ 656 h 723"/>
                <a:gd name="T68" fmla="*/ 272 w 726"/>
                <a:gd name="T69" fmla="*/ 633 h 723"/>
                <a:gd name="T70" fmla="*/ 272 w 726"/>
                <a:gd name="T71" fmla="*/ 452 h 723"/>
                <a:gd name="T72" fmla="*/ 91 w 726"/>
                <a:gd name="T73" fmla="*/ 452 h 723"/>
                <a:gd name="T74" fmla="*/ 67 w 726"/>
                <a:gd name="T75" fmla="*/ 449 h 723"/>
                <a:gd name="T76" fmla="*/ 45 w 726"/>
                <a:gd name="T77" fmla="*/ 439 h 723"/>
                <a:gd name="T78" fmla="*/ 27 w 726"/>
                <a:gd name="T79" fmla="*/ 425 h 723"/>
                <a:gd name="T80" fmla="*/ 13 w 726"/>
                <a:gd name="T81" fmla="*/ 407 h 723"/>
                <a:gd name="T82" fmla="*/ 3 w 726"/>
                <a:gd name="T83" fmla="*/ 385 h 723"/>
                <a:gd name="T84" fmla="*/ 0 w 726"/>
                <a:gd name="T85" fmla="*/ 362 h 723"/>
                <a:gd name="T86" fmla="*/ 3 w 726"/>
                <a:gd name="T87" fmla="*/ 337 h 723"/>
                <a:gd name="T88" fmla="*/ 13 w 726"/>
                <a:gd name="T89" fmla="*/ 316 h 723"/>
                <a:gd name="T90" fmla="*/ 27 w 726"/>
                <a:gd name="T91" fmla="*/ 298 h 723"/>
                <a:gd name="T92" fmla="*/ 45 w 726"/>
                <a:gd name="T93" fmla="*/ 283 h 723"/>
                <a:gd name="T94" fmla="*/ 67 w 726"/>
                <a:gd name="T95" fmla="*/ 275 h 723"/>
                <a:gd name="T96" fmla="*/ 91 w 726"/>
                <a:gd name="T97" fmla="*/ 271 h 723"/>
                <a:gd name="T98" fmla="*/ 272 w 726"/>
                <a:gd name="T99" fmla="*/ 271 h 723"/>
                <a:gd name="T100" fmla="*/ 272 w 726"/>
                <a:gd name="T101" fmla="*/ 90 h 723"/>
                <a:gd name="T102" fmla="*/ 276 w 726"/>
                <a:gd name="T103" fmla="*/ 66 h 723"/>
                <a:gd name="T104" fmla="*/ 285 w 726"/>
                <a:gd name="T105" fmla="*/ 44 h 723"/>
                <a:gd name="T106" fmla="*/ 299 w 726"/>
                <a:gd name="T107" fmla="*/ 26 h 723"/>
                <a:gd name="T108" fmla="*/ 317 w 726"/>
                <a:gd name="T109" fmla="*/ 12 h 723"/>
                <a:gd name="T110" fmla="*/ 339 w 726"/>
                <a:gd name="T111" fmla="*/ 3 h 723"/>
                <a:gd name="T112" fmla="*/ 363 w 726"/>
                <a:gd name="T113"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6" h="723">
                  <a:moveTo>
                    <a:pt x="363" y="0"/>
                  </a:moveTo>
                  <a:lnTo>
                    <a:pt x="387" y="3"/>
                  </a:lnTo>
                  <a:lnTo>
                    <a:pt x="409" y="12"/>
                  </a:lnTo>
                  <a:lnTo>
                    <a:pt x="427" y="26"/>
                  </a:lnTo>
                  <a:lnTo>
                    <a:pt x="442" y="44"/>
                  </a:lnTo>
                  <a:lnTo>
                    <a:pt x="450" y="66"/>
                  </a:lnTo>
                  <a:lnTo>
                    <a:pt x="453" y="90"/>
                  </a:lnTo>
                  <a:lnTo>
                    <a:pt x="453" y="271"/>
                  </a:lnTo>
                  <a:lnTo>
                    <a:pt x="635" y="271"/>
                  </a:lnTo>
                  <a:lnTo>
                    <a:pt x="660" y="275"/>
                  </a:lnTo>
                  <a:lnTo>
                    <a:pt x="681" y="283"/>
                  </a:lnTo>
                  <a:lnTo>
                    <a:pt x="699" y="298"/>
                  </a:lnTo>
                  <a:lnTo>
                    <a:pt x="714" y="316"/>
                  </a:lnTo>
                  <a:lnTo>
                    <a:pt x="722" y="337"/>
                  </a:lnTo>
                  <a:lnTo>
                    <a:pt x="726" y="362"/>
                  </a:lnTo>
                  <a:lnTo>
                    <a:pt x="722" y="385"/>
                  </a:lnTo>
                  <a:lnTo>
                    <a:pt x="714" y="407"/>
                  </a:lnTo>
                  <a:lnTo>
                    <a:pt x="699" y="425"/>
                  </a:lnTo>
                  <a:lnTo>
                    <a:pt x="681" y="439"/>
                  </a:lnTo>
                  <a:lnTo>
                    <a:pt x="660" y="449"/>
                  </a:lnTo>
                  <a:lnTo>
                    <a:pt x="635" y="452"/>
                  </a:lnTo>
                  <a:lnTo>
                    <a:pt x="453" y="452"/>
                  </a:lnTo>
                  <a:lnTo>
                    <a:pt x="453" y="633"/>
                  </a:lnTo>
                  <a:lnTo>
                    <a:pt x="450" y="656"/>
                  </a:lnTo>
                  <a:lnTo>
                    <a:pt x="442" y="679"/>
                  </a:lnTo>
                  <a:lnTo>
                    <a:pt x="427" y="697"/>
                  </a:lnTo>
                  <a:lnTo>
                    <a:pt x="409" y="710"/>
                  </a:lnTo>
                  <a:lnTo>
                    <a:pt x="387" y="720"/>
                  </a:lnTo>
                  <a:lnTo>
                    <a:pt x="363" y="723"/>
                  </a:lnTo>
                  <a:lnTo>
                    <a:pt x="339" y="720"/>
                  </a:lnTo>
                  <a:lnTo>
                    <a:pt x="317" y="710"/>
                  </a:lnTo>
                  <a:lnTo>
                    <a:pt x="299" y="697"/>
                  </a:lnTo>
                  <a:lnTo>
                    <a:pt x="285" y="679"/>
                  </a:lnTo>
                  <a:lnTo>
                    <a:pt x="276" y="656"/>
                  </a:lnTo>
                  <a:lnTo>
                    <a:pt x="272" y="633"/>
                  </a:lnTo>
                  <a:lnTo>
                    <a:pt x="272" y="452"/>
                  </a:lnTo>
                  <a:lnTo>
                    <a:pt x="91" y="452"/>
                  </a:lnTo>
                  <a:lnTo>
                    <a:pt x="67" y="449"/>
                  </a:lnTo>
                  <a:lnTo>
                    <a:pt x="45" y="439"/>
                  </a:lnTo>
                  <a:lnTo>
                    <a:pt x="27" y="425"/>
                  </a:lnTo>
                  <a:lnTo>
                    <a:pt x="13" y="407"/>
                  </a:lnTo>
                  <a:lnTo>
                    <a:pt x="3" y="385"/>
                  </a:lnTo>
                  <a:lnTo>
                    <a:pt x="0" y="362"/>
                  </a:lnTo>
                  <a:lnTo>
                    <a:pt x="3" y="337"/>
                  </a:lnTo>
                  <a:lnTo>
                    <a:pt x="13" y="316"/>
                  </a:lnTo>
                  <a:lnTo>
                    <a:pt x="27" y="298"/>
                  </a:lnTo>
                  <a:lnTo>
                    <a:pt x="45" y="283"/>
                  </a:lnTo>
                  <a:lnTo>
                    <a:pt x="67" y="275"/>
                  </a:lnTo>
                  <a:lnTo>
                    <a:pt x="91" y="271"/>
                  </a:lnTo>
                  <a:lnTo>
                    <a:pt x="272" y="271"/>
                  </a:lnTo>
                  <a:lnTo>
                    <a:pt x="272" y="90"/>
                  </a:lnTo>
                  <a:lnTo>
                    <a:pt x="276" y="66"/>
                  </a:lnTo>
                  <a:lnTo>
                    <a:pt x="285" y="44"/>
                  </a:lnTo>
                  <a:lnTo>
                    <a:pt x="299" y="26"/>
                  </a:lnTo>
                  <a:lnTo>
                    <a:pt x="317" y="12"/>
                  </a:lnTo>
                  <a:lnTo>
                    <a:pt x="339" y="3"/>
                  </a:lnTo>
                  <a:lnTo>
                    <a:pt x="363"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grpSp>
      <p:grpSp>
        <p:nvGrpSpPr>
          <p:cNvPr id="43" name="Group 42">
            <a:extLst>
              <a:ext uri="{FF2B5EF4-FFF2-40B4-BE49-F238E27FC236}">
                <a16:creationId xmlns:a16="http://schemas.microsoft.com/office/drawing/2014/main" id="{30723463-9143-4595-890B-2D34F2ABD17A}"/>
              </a:ext>
            </a:extLst>
          </p:cNvPr>
          <p:cNvGrpSpPr/>
          <p:nvPr/>
        </p:nvGrpSpPr>
        <p:grpSpPr>
          <a:xfrm>
            <a:off x="807978" y="2582676"/>
            <a:ext cx="232895" cy="387419"/>
            <a:chOff x="3584575" y="2687638"/>
            <a:chExt cx="334963" cy="557212"/>
          </a:xfrm>
          <a:solidFill>
            <a:schemeClr val="accent1"/>
          </a:solidFill>
        </p:grpSpPr>
        <p:sp>
          <p:nvSpPr>
            <p:cNvPr id="44" name="Freeform 148">
              <a:extLst>
                <a:ext uri="{FF2B5EF4-FFF2-40B4-BE49-F238E27FC236}">
                  <a16:creationId xmlns:a16="http://schemas.microsoft.com/office/drawing/2014/main" id="{9EB857C0-BAFE-481E-A9AD-AE1A8EDAD113}"/>
                </a:ext>
              </a:extLst>
            </p:cNvPr>
            <p:cNvSpPr>
              <a:spLocks noEditPoints="1"/>
            </p:cNvSpPr>
            <p:nvPr/>
          </p:nvSpPr>
          <p:spPr bwMode="auto">
            <a:xfrm>
              <a:off x="3721100" y="3143250"/>
              <a:ext cx="61913" cy="61912"/>
            </a:xfrm>
            <a:custGeom>
              <a:avLst/>
              <a:gdLst>
                <a:gd name="T0" fmla="*/ 194 w 389"/>
                <a:gd name="T1" fmla="*/ 135 h 389"/>
                <a:gd name="T2" fmla="*/ 175 w 389"/>
                <a:gd name="T3" fmla="*/ 138 h 389"/>
                <a:gd name="T4" fmla="*/ 159 w 389"/>
                <a:gd name="T5" fmla="*/ 146 h 389"/>
                <a:gd name="T6" fmla="*/ 147 w 389"/>
                <a:gd name="T7" fmla="*/ 159 h 389"/>
                <a:gd name="T8" fmla="*/ 138 w 389"/>
                <a:gd name="T9" fmla="*/ 175 h 389"/>
                <a:gd name="T10" fmla="*/ 135 w 389"/>
                <a:gd name="T11" fmla="*/ 194 h 389"/>
                <a:gd name="T12" fmla="*/ 138 w 389"/>
                <a:gd name="T13" fmla="*/ 213 h 389"/>
                <a:gd name="T14" fmla="*/ 147 w 389"/>
                <a:gd name="T15" fmla="*/ 229 h 389"/>
                <a:gd name="T16" fmla="*/ 159 w 389"/>
                <a:gd name="T17" fmla="*/ 242 h 389"/>
                <a:gd name="T18" fmla="*/ 175 w 389"/>
                <a:gd name="T19" fmla="*/ 251 h 389"/>
                <a:gd name="T20" fmla="*/ 194 w 389"/>
                <a:gd name="T21" fmla="*/ 254 h 389"/>
                <a:gd name="T22" fmla="*/ 214 w 389"/>
                <a:gd name="T23" fmla="*/ 251 h 389"/>
                <a:gd name="T24" fmla="*/ 229 w 389"/>
                <a:gd name="T25" fmla="*/ 242 h 389"/>
                <a:gd name="T26" fmla="*/ 243 w 389"/>
                <a:gd name="T27" fmla="*/ 229 h 389"/>
                <a:gd name="T28" fmla="*/ 252 w 389"/>
                <a:gd name="T29" fmla="*/ 213 h 389"/>
                <a:gd name="T30" fmla="*/ 255 w 389"/>
                <a:gd name="T31" fmla="*/ 194 h 389"/>
                <a:gd name="T32" fmla="*/ 252 w 389"/>
                <a:gd name="T33" fmla="*/ 175 h 389"/>
                <a:gd name="T34" fmla="*/ 243 w 389"/>
                <a:gd name="T35" fmla="*/ 159 h 389"/>
                <a:gd name="T36" fmla="*/ 229 w 389"/>
                <a:gd name="T37" fmla="*/ 146 h 389"/>
                <a:gd name="T38" fmla="*/ 214 w 389"/>
                <a:gd name="T39" fmla="*/ 138 h 389"/>
                <a:gd name="T40" fmla="*/ 194 w 389"/>
                <a:gd name="T41" fmla="*/ 135 h 389"/>
                <a:gd name="T42" fmla="*/ 194 w 389"/>
                <a:gd name="T43" fmla="*/ 0 h 389"/>
                <a:gd name="T44" fmla="*/ 229 w 389"/>
                <a:gd name="T45" fmla="*/ 3 h 389"/>
                <a:gd name="T46" fmla="*/ 262 w 389"/>
                <a:gd name="T47" fmla="*/ 11 h 389"/>
                <a:gd name="T48" fmla="*/ 293 w 389"/>
                <a:gd name="T49" fmla="*/ 26 h 389"/>
                <a:gd name="T50" fmla="*/ 320 w 389"/>
                <a:gd name="T51" fmla="*/ 45 h 389"/>
                <a:gd name="T52" fmla="*/ 343 w 389"/>
                <a:gd name="T53" fmla="*/ 69 h 389"/>
                <a:gd name="T54" fmla="*/ 362 w 389"/>
                <a:gd name="T55" fmla="*/ 96 h 389"/>
                <a:gd name="T56" fmla="*/ 377 w 389"/>
                <a:gd name="T57" fmla="*/ 126 h 389"/>
                <a:gd name="T58" fmla="*/ 386 w 389"/>
                <a:gd name="T59" fmla="*/ 159 h 389"/>
                <a:gd name="T60" fmla="*/ 389 w 389"/>
                <a:gd name="T61" fmla="*/ 194 h 389"/>
                <a:gd name="T62" fmla="*/ 386 w 389"/>
                <a:gd name="T63" fmla="*/ 229 h 389"/>
                <a:gd name="T64" fmla="*/ 377 w 389"/>
                <a:gd name="T65" fmla="*/ 262 h 389"/>
                <a:gd name="T66" fmla="*/ 362 w 389"/>
                <a:gd name="T67" fmla="*/ 292 h 389"/>
                <a:gd name="T68" fmla="*/ 343 w 389"/>
                <a:gd name="T69" fmla="*/ 320 h 389"/>
                <a:gd name="T70" fmla="*/ 320 w 389"/>
                <a:gd name="T71" fmla="*/ 343 h 389"/>
                <a:gd name="T72" fmla="*/ 293 w 389"/>
                <a:gd name="T73" fmla="*/ 362 h 389"/>
                <a:gd name="T74" fmla="*/ 262 w 389"/>
                <a:gd name="T75" fmla="*/ 377 h 389"/>
                <a:gd name="T76" fmla="*/ 229 w 389"/>
                <a:gd name="T77" fmla="*/ 386 h 389"/>
                <a:gd name="T78" fmla="*/ 194 w 389"/>
                <a:gd name="T79" fmla="*/ 389 h 389"/>
                <a:gd name="T80" fmla="*/ 159 w 389"/>
                <a:gd name="T81" fmla="*/ 386 h 389"/>
                <a:gd name="T82" fmla="*/ 126 w 389"/>
                <a:gd name="T83" fmla="*/ 377 h 389"/>
                <a:gd name="T84" fmla="*/ 97 w 389"/>
                <a:gd name="T85" fmla="*/ 362 h 389"/>
                <a:gd name="T86" fmla="*/ 69 w 389"/>
                <a:gd name="T87" fmla="*/ 343 h 389"/>
                <a:gd name="T88" fmla="*/ 46 w 389"/>
                <a:gd name="T89" fmla="*/ 320 h 389"/>
                <a:gd name="T90" fmla="*/ 26 w 389"/>
                <a:gd name="T91" fmla="*/ 292 h 389"/>
                <a:gd name="T92" fmla="*/ 13 w 389"/>
                <a:gd name="T93" fmla="*/ 262 h 389"/>
                <a:gd name="T94" fmla="*/ 3 w 389"/>
                <a:gd name="T95" fmla="*/ 229 h 389"/>
                <a:gd name="T96" fmla="*/ 0 w 389"/>
                <a:gd name="T97" fmla="*/ 194 h 389"/>
                <a:gd name="T98" fmla="*/ 3 w 389"/>
                <a:gd name="T99" fmla="*/ 159 h 389"/>
                <a:gd name="T100" fmla="*/ 13 w 389"/>
                <a:gd name="T101" fmla="*/ 126 h 389"/>
                <a:gd name="T102" fmla="*/ 26 w 389"/>
                <a:gd name="T103" fmla="*/ 96 h 389"/>
                <a:gd name="T104" fmla="*/ 46 w 389"/>
                <a:gd name="T105" fmla="*/ 69 h 389"/>
                <a:gd name="T106" fmla="*/ 69 w 389"/>
                <a:gd name="T107" fmla="*/ 45 h 389"/>
                <a:gd name="T108" fmla="*/ 97 w 389"/>
                <a:gd name="T109" fmla="*/ 26 h 389"/>
                <a:gd name="T110" fmla="*/ 126 w 389"/>
                <a:gd name="T111" fmla="*/ 11 h 389"/>
                <a:gd name="T112" fmla="*/ 159 w 389"/>
                <a:gd name="T113" fmla="*/ 3 h 389"/>
                <a:gd name="T114" fmla="*/ 194 w 389"/>
                <a:gd name="T115"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9" h="389">
                  <a:moveTo>
                    <a:pt x="194" y="135"/>
                  </a:moveTo>
                  <a:lnTo>
                    <a:pt x="175" y="138"/>
                  </a:lnTo>
                  <a:lnTo>
                    <a:pt x="159" y="146"/>
                  </a:lnTo>
                  <a:lnTo>
                    <a:pt x="147" y="159"/>
                  </a:lnTo>
                  <a:lnTo>
                    <a:pt x="138" y="175"/>
                  </a:lnTo>
                  <a:lnTo>
                    <a:pt x="135" y="194"/>
                  </a:lnTo>
                  <a:lnTo>
                    <a:pt x="138" y="213"/>
                  </a:lnTo>
                  <a:lnTo>
                    <a:pt x="147" y="229"/>
                  </a:lnTo>
                  <a:lnTo>
                    <a:pt x="159" y="242"/>
                  </a:lnTo>
                  <a:lnTo>
                    <a:pt x="175" y="251"/>
                  </a:lnTo>
                  <a:lnTo>
                    <a:pt x="194" y="254"/>
                  </a:lnTo>
                  <a:lnTo>
                    <a:pt x="214" y="251"/>
                  </a:lnTo>
                  <a:lnTo>
                    <a:pt x="229" y="242"/>
                  </a:lnTo>
                  <a:lnTo>
                    <a:pt x="243" y="229"/>
                  </a:lnTo>
                  <a:lnTo>
                    <a:pt x="252" y="213"/>
                  </a:lnTo>
                  <a:lnTo>
                    <a:pt x="255" y="194"/>
                  </a:lnTo>
                  <a:lnTo>
                    <a:pt x="252" y="175"/>
                  </a:lnTo>
                  <a:lnTo>
                    <a:pt x="243" y="159"/>
                  </a:lnTo>
                  <a:lnTo>
                    <a:pt x="229" y="146"/>
                  </a:lnTo>
                  <a:lnTo>
                    <a:pt x="214" y="138"/>
                  </a:lnTo>
                  <a:lnTo>
                    <a:pt x="194" y="135"/>
                  </a:lnTo>
                  <a:close/>
                  <a:moveTo>
                    <a:pt x="194" y="0"/>
                  </a:moveTo>
                  <a:lnTo>
                    <a:pt x="229" y="3"/>
                  </a:lnTo>
                  <a:lnTo>
                    <a:pt x="262" y="11"/>
                  </a:lnTo>
                  <a:lnTo>
                    <a:pt x="293" y="26"/>
                  </a:lnTo>
                  <a:lnTo>
                    <a:pt x="320" y="45"/>
                  </a:lnTo>
                  <a:lnTo>
                    <a:pt x="343" y="69"/>
                  </a:lnTo>
                  <a:lnTo>
                    <a:pt x="362" y="96"/>
                  </a:lnTo>
                  <a:lnTo>
                    <a:pt x="377" y="126"/>
                  </a:lnTo>
                  <a:lnTo>
                    <a:pt x="386" y="159"/>
                  </a:lnTo>
                  <a:lnTo>
                    <a:pt x="389" y="194"/>
                  </a:lnTo>
                  <a:lnTo>
                    <a:pt x="386" y="229"/>
                  </a:lnTo>
                  <a:lnTo>
                    <a:pt x="377" y="262"/>
                  </a:lnTo>
                  <a:lnTo>
                    <a:pt x="362" y="292"/>
                  </a:lnTo>
                  <a:lnTo>
                    <a:pt x="343" y="320"/>
                  </a:lnTo>
                  <a:lnTo>
                    <a:pt x="320" y="343"/>
                  </a:lnTo>
                  <a:lnTo>
                    <a:pt x="293" y="362"/>
                  </a:lnTo>
                  <a:lnTo>
                    <a:pt x="262" y="377"/>
                  </a:lnTo>
                  <a:lnTo>
                    <a:pt x="229" y="386"/>
                  </a:lnTo>
                  <a:lnTo>
                    <a:pt x="194" y="389"/>
                  </a:lnTo>
                  <a:lnTo>
                    <a:pt x="159" y="386"/>
                  </a:lnTo>
                  <a:lnTo>
                    <a:pt x="126" y="377"/>
                  </a:lnTo>
                  <a:lnTo>
                    <a:pt x="97" y="362"/>
                  </a:lnTo>
                  <a:lnTo>
                    <a:pt x="69" y="343"/>
                  </a:lnTo>
                  <a:lnTo>
                    <a:pt x="46" y="320"/>
                  </a:lnTo>
                  <a:lnTo>
                    <a:pt x="26" y="292"/>
                  </a:lnTo>
                  <a:lnTo>
                    <a:pt x="13" y="262"/>
                  </a:lnTo>
                  <a:lnTo>
                    <a:pt x="3" y="229"/>
                  </a:lnTo>
                  <a:lnTo>
                    <a:pt x="0" y="194"/>
                  </a:lnTo>
                  <a:lnTo>
                    <a:pt x="3" y="159"/>
                  </a:lnTo>
                  <a:lnTo>
                    <a:pt x="13" y="126"/>
                  </a:lnTo>
                  <a:lnTo>
                    <a:pt x="26" y="96"/>
                  </a:lnTo>
                  <a:lnTo>
                    <a:pt x="46" y="69"/>
                  </a:lnTo>
                  <a:lnTo>
                    <a:pt x="69" y="45"/>
                  </a:lnTo>
                  <a:lnTo>
                    <a:pt x="97" y="26"/>
                  </a:lnTo>
                  <a:lnTo>
                    <a:pt x="126" y="11"/>
                  </a:lnTo>
                  <a:lnTo>
                    <a:pt x="159" y="3"/>
                  </a:lnTo>
                  <a:lnTo>
                    <a:pt x="194"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5" name="Freeform 149">
              <a:extLst>
                <a:ext uri="{FF2B5EF4-FFF2-40B4-BE49-F238E27FC236}">
                  <a16:creationId xmlns:a16="http://schemas.microsoft.com/office/drawing/2014/main" id="{623F22CA-1EF6-40D5-BD9E-80255F6CC60F}"/>
                </a:ext>
              </a:extLst>
            </p:cNvPr>
            <p:cNvSpPr>
              <a:spLocks/>
            </p:cNvSpPr>
            <p:nvPr/>
          </p:nvSpPr>
          <p:spPr bwMode="auto">
            <a:xfrm>
              <a:off x="3736975" y="2732088"/>
              <a:ext cx="76200" cy="22225"/>
            </a:xfrm>
            <a:custGeom>
              <a:avLst/>
              <a:gdLst>
                <a:gd name="T0" fmla="*/ 71 w 487"/>
                <a:gd name="T1" fmla="*/ 0 h 142"/>
                <a:gd name="T2" fmla="*/ 416 w 487"/>
                <a:gd name="T3" fmla="*/ 0 h 142"/>
                <a:gd name="T4" fmla="*/ 434 w 487"/>
                <a:gd name="T5" fmla="*/ 2 h 142"/>
                <a:gd name="T6" fmla="*/ 451 w 487"/>
                <a:gd name="T7" fmla="*/ 9 h 142"/>
                <a:gd name="T8" fmla="*/ 466 w 487"/>
                <a:gd name="T9" fmla="*/ 20 h 142"/>
                <a:gd name="T10" fmla="*/ 477 w 487"/>
                <a:gd name="T11" fmla="*/ 35 h 142"/>
                <a:gd name="T12" fmla="*/ 484 w 487"/>
                <a:gd name="T13" fmla="*/ 52 h 142"/>
                <a:gd name="T14" fmla="*/ 487 w 487"/>
                <a:gd name="T15" fmla="*/ 71 h 142"/>
                <a:gd name="T16" fmla="*/ 484 w 487"/>
                <a:gd name="T17" fmla="*/ 89 h 142"/>
                <a:gd name="T18" fmla="*/ 477 w 487"/>
                <a:gd name="T19" fmla="*/ 106 h 142"/>
                <a:gd name="T20" fmla="*/ 466 w 487"/>
                <a:gd name="T21" fmla="*/ 121 h 142"/>
                <a:gd name="T22" fmla="*/ 451 w 487"/>
                <a:gd name="T23" fmla="*/ 132 h 142"/>
                <a:gd name="T24" fmla="*/ 434 w 487"/>
                <a:gd name="T25" fmla="*/ 139 h 142"/>
                <a:gd name="T26" fmla="*/ 416 w 487"/>
                <a:gd name="T27" fmla="*/ 142 h 142"/>
                <a:gd name="T28" fmla="*/ 71 w 487"/>
                <a:gd name="T29" fmla="*/ 142 h 142"/>
                <a:gd name="T30" fmla="*/ 52 w 487"/>
                <a:gd name="T31" fmla="*/ 139 h 142"/>
                <a:gd name="T32" fmla="*/ 35 w 487"/>
                <a:gd name="T33" fmla="*/ 132 h 142"/>
                <a:gd name="T34" fmla="*/ 20 w 487"/>
                <a:gd name="T35" fmla="*/ 121 h 142"/>
                <a:gd name="T36" fmla="*/ 9 w 487"/>
                <a:gd name="T37" fmla="*/ 106 h 142"/>
                <a:gd name="T38" fmla="*/ 2 w 487"/>
                <a:gd name="T39" fmla="*/ 89 h 142"/>
                <a:gd name="T40" fmla="*/ 0 w 487"/>
                <a:gd name="T41" fmla="*/ 71 h 142"/>
                <a:gd name="T42" fmla="*/ 2 w 487"/>
                <a:gd name="T43" fmla="*/ 52 h 142"/>
                <a:gd name="T44" fmla="*/ 9 w 487"/>
                <a:gd name="T45" fmla="*/ 35 h 142"/>
                <a:gd name="T46" fmla="*/ 20 w 487"/>
                <a:gd name="T47" fmla="*/ 20 h 142"/>
                <a:gd name="T48" fmla="*/ 35 w 487"/>
                <a:gd name="T49" fmla="*/ 9 h 142"/>
                <a:gd name="T50" fmla="*/ 52 w 487"/>
                <a:gd name="T51" fmla="*/ 2 h 142"/>
                <a:gd name="T52" fmla="*/ 71 w 487"/>
                <a:gd name="T5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142">
                  <a:moveTo>
                    <a:pt x="71" y="0"/>
                  </a:moveTo>
                  <a:lnTo>
                    <a:pt x="416" y="0"/>
                  </a:lnTo>
                  <a:lnTo>
                    <a:pt x="434" y="2"/>
                  </a:lnTo>
                  <a:lnTo>
                    <a:pt x="451" y="9"/>
                  </a:lnTo>
                  <a:lnTo>
                    <a:pt x="466" y="20"/>
                  </a:lnTo>
                  <a:lnTo>
                    <a:pt x="477" y="35"/>
                  </a:lnTo>
                  <a:lnTo>
                    <a:pt x="484" y="52"/>
                  </a:lnTo>
                  <a:lnTo>
                    <a:pt x="487" y="71"/>
                  </a:lnTo>
                  <a:lnTo>
                    <a:pt x="484" y="89"/>
                  </a:lnTo>
                  <a:lnTo>
                    <a:pt x="477" y="106"/>
                  </a:lnTo>
                  <a:lnTo>
                    <a:pt x="466" y="121"/>
                  </a:lnTo>
                  <a:lnTo>
                    <a:pt x="451" y="132"/>
                  </a:lnTo>
                  <a:lnTo>
                    <a:pt x="434" y="139"/>
                  </a:lnTo>
                  <a:lnTo>
                    <a:pt x="416" y="142"/>
                  </a:lnTo>
                  <a:lnTo>
                    <a:pt x="71" y="142"/>
                  </a:lnTo>
                  <a:lnTo>
                    <a:pt x="52" y="139"/>
                  </a:lnTo>
                  <a:lnTo>
                    <a:pt x="35" y="132"/>
                  </a:lnTo>
                  <a:lnTo>
                    <a:pt x="20" y="121"/>
                  </a:lnTo>
                  <a:lnTo>
                    <a:pt x="9" y="106"/>
                  </a:lnTo>
                  <a:lnTo>
                    <a:pt x="2" y="89"/>
                  </a:lnTo>
                  <a:lnTo>
                    <a:pt x="0" y="71"/>
                  </a:lnTo>
                  <a:lnTo>
                    <a:pt x="2" y="52"/>
                  </a:lnTo>
                  <a:lnTo>
                    <a:pt x="9" y="35"/>
                  </a:lnTo>
                  <a:lnTo>
                    <a:pt x="20" y="20"/>
                  </a:lnTo>
                  <a:lnTo>
                    <a:pt x="35" y="9"/>
                  </a:lnTo>
                  <a:lnTo>
                    <a:pt x="52" y="2"/>
                  </a:lnTo>
                  <a:lnTo>
                    <a:pt x="71"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6" name="Freeform 150">
              <a:extLst>
                <a:ext uri="{FF2B5EF4-FFF2-40B4-BE49-F238E27FC236}">
                  <a16:creationId xmlns:a16="http://schemas.microsoft.com/office/drawing/2014/main" id="{386D336F-2EE3-406F-835E-6B5050801CFB}"/>
                </a:ext>
              </a:extLst>
            </p:cNvPr>
            <p:cNvSpPr>
              <a:spLocks/>
            </p:cNvSpPr>
            <p:nvPr/>
          </p:nvSpPr>
          <p:spPr bwMode="auto">
            <a:xfrm>
              <a:off x="3700463" y="2732088"/>
              <a:ext cx="23813" cy="23812"/>
            </a:xfrm>
            <a:custGeom>
              <a:avLst/>
              <a:gdLst>
                <a:gd name="T0" fmla="*/ 74 w 148"/>
                <a:gd name="T1" fmla="*/ 0 h 150"/>
                <a:gd name="T2" fmla="*/ 94 w 148"/>
                <a:gd name="T3" fmla="*/ 4 h 150"/>
                <a:gd name="T4" fmla="*/ 112 w 148"/>
                <a:gd name="T5" fmla="*/ 11 h 150"/>
                <a:gd name="T6" fmla="*/ 127 w 148"/>
                <a:gd name="T7" fmla="*/ 23 h 150"/>
                <a:gd name="T8" fmla="*/ 139 w 148"/>
                <a:gd name="T9" fmla="*/ 38 h 150"/>
                <a:gd name="T10" fmla="*/ 146 w 148"/>
                <a:gd name="T11" fmla="*/ 56 h 150"/>
                <a:gd name="T12" fmla="*/ 148 w 148"/>
                <a:gd name="T13" fmla="*/ 75 h 150"/>
                <a:gd name="T14" fmla="*/ 146 w 148"/>
                <a:gd name="T15" fmla="*/ 95 h 150"/>
                <a:gd name="T16" fmla="*/ 139 w 148"/>
                <a:gd name="T17" fmla="*/ 113 h 150"/>
                <a:gd name="T18" fmla="*/ 127 w 148"/>
                <a:gd name="T19" fmla="*/ 128 h 150"/>
                <a:gd name="T20" fmla="*/ 112 w 148"/>
                <a:gd name="T21" fmla="*/ 140 h 150"/>
                <a:gd name="T22" fmla="*/ 94 w 148"/>
                <a:gd name="T23" fmla="*/ 147 h 150"/>
                <a:gd name="T24" fmla="*/ 74 w 148"/>
                <a:gd name="T25" fmla="*/ 150 h 150"/>
                <a:gd name="T26" fmla="*/ 55 w 148"/>
                <a:gd name="T27" fmla="*/ 147 h 150"/>
                <a:gd name="T28" fmla="*/ 37 w 148"/>
                <a:gd name="T29" fmla="*/ 140 h 150"/>
                <a:gd name="T30" fmla="*/ 22 w 148"/>
                <a:gd name="T31" fmla="*/ 128 h 150"/>
                <a:gd name="T32" fmla="*/ 10 w 148"/>
                <a:gd name="T33" fmla="*/ 113 h 150"/>
                <a:gd name="T34" fmla="*/ 2 w 148"/>
                <a:gd name="T35" fmla="*/ 95 h 150"/>
                <a:gd name="T36" fmla="*/ 0 w 148"/>
                <a:gd name="T37" fmla="*/ 75 h 150"/>
                <a:gd name="T38" fmla="*/ 2 w 148"/>
                <a:gd name="T39" fmla="*/ 56 h 150"/>
                <a:gd name="T40" fmla="*/ 10 w 148"/>
                <a:gd name="T41" fmla="*/ 38 h 150"/>
                <a:gd name="T42" fmla="*/ 22 w 148"/>
                <a:gd name="T43" fmla="*/ 23 h 150"/>
                <a:gd name="T44" fmla="*/ 37 w 148"/>
                <a:gd name="T45" fmla="*/ 11 h 150"/>
                <a:gd name="T46" fmla="*/ 55 w 148"/>
                <a:gd name="T47" fmla="*/ 4 h 150"/>
                <a:gd name="T48" fmla="*/ 74 w 148"/>
                <a:gd name="T4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 h="150">
                  <a:moveTo>
                    <a:pt x="74" y="0"/>
                  </a:moveTo>
                  <a:lnTo>
                    <a:pt x="94" y="4"/>
                  </a:lnTo>
                  <a:lnTo>
                    <a:pt x="112" y="11"/>
                  </a:lnTo>
                  <a:lnTo>
                    <a:pt x="127" y="23"/>
                  </a:lnTo>
                  <a:lnTo>
                    <a:pt x="139" y="38"/>
                  </a:lnTo>
                  <a:lnTo>
                    <a:pt x="146" y="56"/>
                  </a:lnTo>
                  <a:lnTo>
                    <a:pt x="148" y="75"/>
                  </a:lnTo>
                  <a:lnTo>
                    <a:pt x="146" y="95"/>
                  </a:lnTo>
                  <a:lnTo>
                    <a:pt x="139" y="113"/>
                  </a:lnTo>
                  <a:lnTo>
                    <a:pt x="127" y="128"/>
                  </a:lnTo>
                  <a:lnTo>
                    <a:pt x="112" y="140"/>
                  </a:lnTo>
                  <a:lnTo>
                    <a:pt x="94" y="147"/>
                  </a:lnTo>
                  <a:lnTo>
                    <a:pt x="74" y="150"/>
                  </a:lnTo>
                  <a:lnTo>
                    <a:pt x="55" y="147"/>
                  </a:lnTo>
                  <a:lnTo>
                    <a:pt x="37" y="140"/>
                  </a:lnTo>
                  <a:lnTo>
                    <a:pt x="22" y="128"/>
                  </a:lnTo>
                  <a:lnTo>
                    <a:pt x="10" y="113"/>
                  </a:lnTo>
                  <a:lnTo>
                    <a:pt x="2" y="95"/>
                  </a:lnTo>
                  <a:lnTo>
                    <a:pt x="0" y="75"/>
                  </a:lnTo>
                  <a:lnTo>
                    <a:pt x="2" y="56"/>
                  </a:lnTo>
                  <a:lnTo>
                    <a:pt x="10" y="38"/>
                  </a:lnTo>
                  <a:lnTo>
                    <a:pt x="22" y="23"/>
                  </a:lnTo>
                  <a:lnTo>
                    <a:pt x="37" y="11"/>
                  </a:lnTo>
                  <a:lnTo>
                    <a:pt x="55" y="4"/>
                  </a:lnTo>
                  <a:lnTo>
                    <a:pt x="74"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7" name="Freeform 151">
              <a:extLst>
                <a:ext uri="{FF2B5EF4-FFF2-40B4-BE49-F238E27FC236}">
                  <a16:creationId xmlns:a16="http://schemas.microsoft.com/office/drawing/2014/main" id="{DC4BC003-D8ED-4093-B8F8-145CFC67818A}"/>
                </a:ext>
              </a:extLst>
            </p:cNvPr>
            <p:cNvSpPr>
              <a:spLocks noEditPoints="1"/>
            </p:cNvSpPr>
            <p:nvPr/>
          </p:nvSpPr>
          <p:spPr bwMode="auto">
            <a:xfrm>
              <a:off x="3584575" y="2687638"/>
              <a:ext cx="334963" cy="557212"/>
            </a:xfrm>
            <a:custGeom>
              <a:avLst/>
              <a:gdLst>
                <a:gd name="T0" fmla="*/ 205 w 2109"/>
                <a:gd name="T1" fmla="*/ 152 h 3510"/>
                <a:gd name="T2" fmla="*/ 172 w 2109"/>
                <a:gd name="T3" fmla="*/ 172 h 3510"/>
                <a:gd name="T4" fmla="*/ 153 w 2109"/>
                <a:gd name="T5" fmla="*/ 205 h 3510"/>
                <a:gd name="T6" fmla="*/ 150 w 2109"/>
                <a:gd name="T7" fmla="*/ 3286 h 3510"/>
                <a:gd name="T8" fmla="*/ 160 w 2109"/>
                <a:gd name="T9" fmla="*/ 3323 h 3510"/>
                <a:gd name="T10" fmla="*/ 187 w 2109"/>
                <a:gd name="T11" fmla="*/ 3350 h 3510"/>
                <a:gd name="T12" fmla="*/ 225 w 2109"/>
                <a:gd name="T13" fmla="*/ 3360 h 3510"/>
                <a:gd name="T14" fmla="*/ 1904 w 2109"/>
                <a:gd name="T15" fmla="*/ 3358 h 3510"/>
                <a:gd name="T16" fmla="*/ 1938 w 2109"/>
                <a:gd name="T17" fmla="*/ 3338 h 3510"/>
                <a:gd name="T18" fmla="*/ 1957 w 2109"/>
                <a:gd name="T19" fmla="*/ 3305 h 3510"/>
                <a:gd name="T20" fmla="*/ 1959 w 2109"/>
                <a:gd name="T21" fmla="*/ 224 h 3510"/>
                <a:gd name="T22" fmla="*/ 1949 w 2109"/>
                <a:gd name="T23" fmla="*/ 187 h 3510"/>
                <a:gd name="T24" fmla="*/ 1922 w 2109"/>
                <a:gd name="T25" fmla="*/ 161 h 3510"/>
                <a:gd name="T26" fmla="*/ 1885 w 2109"/>
                <a:gd name="T27" fmla="*/ 150 h 3510"/>
                <a:gd name="T28" fmla="*/ 225 w 2109"/>
                <a:gd name="T29" fmla="*/ 0 h 3510"/>
                <a:gd name="T30" fmla="*/ 1921 w 2109"/>
                <a:gd name="T31" fmla="*/ 3 h 3510"/>
                <a:gd name="T32" fmla="*/ 1988 w 2109"/>
                <a:gd name="T33" fmla="*/ 26 h 3510"/>
                <a:gd name="T34" fmla="*/ 2043 w 2109"/>
                <a:gd name="T35" fmla="*/ 66 h 3510"/>
                <a:gd name="T36" fmla="*/ 2083 w 2109"/>
                <a:gd name="T37" fmla="*/ 121 h 3510"/>
                <a:gd name="T38" fmla="*/ 2106 w 2109"/>
                <a:gd name="T39" fmla="*/ 188 h 3510"/>
                <a:gd name="T40" fmla="*/ 2109 w 2109"/>
                <a:gd name="T41" fmla="*/ 3286 h 3510"/>
                <a:gd name="T42" fmla="*/ 2097 w 2109"/>
                <a:gd name="T43" fmla="*/ 3356 h 3510"/>
                <a:gd name="T44" fmla="*/ 2065 w 2109"/>
                <a:gd name="T45" fmla="*/ 3417 h 3510"/>
                <a:gd name="T46" fmla="*/ 2017 w 2109"/>
                <a:gd name="T47" fmla="*/ 3466 h 3510"/>
                <a:gd name="T48" fmla="*/ 1956 w 2109"/>
                <a:gd name="T49" fmla="*/ 3498 h 3510"/>
                <a:gd name="T50" fmla="*/ 1885 w 2109"/>
                <a:gd name="T51" fmla="*/ 3510 h 3510"/>
                <a:gd name="T52" fmla="*/ 188 w 2109"/>
                <a:gd name="T53" fmla="*/ 3507 h 3510"/>
                <a:gd name="T54" fmla="*/ 122 w 2109"/>
                <a:gd name="T55" fmla="*/ 3484 h 3510"/>
                <a:gd name="T56" fmla="*/ 66 w 2109"/>
                <a:gd name="T57" fmla="*/ 3444 h 3510"/>
                <a:gd name="T58" fmla="*/ 25 w 2109"/>
                <a:gd name="T59" fmla="*/ 3389 h 3510"/>
                <a:gd name="T60" fmla="*/ 3 w 2109"/>
                <a:gd name="T61" fmla="*/ 3322 h 3510"/>
                <a:gd name="T62" fmla="*/ 0 w 2109"/>
                <a:gd name="T63" fmla="*/ 224 h 3510"/>
                <a:gd name="T64" fmla="*/ 12 w 2109"/>
                <a:gd name="T65" fmla="*/ 154 h 3510"/>
                <a:gd name="T66" fmla="*/ 44 w 2109"/>
                <a:gd name="T67" fmla="*/ 93 h 3510"/>
                <a:gd name="T68" fmla="*/ 92 w 2109"/>
                <a:gd name="T69" fmla="*/ 44 h 3510"/>
                <a:gd name="T70" fmla="*/ 154 w 2109"/>
                <a:gd name="T71" fmla="*/ 12 h 3510"/>
                <a:gd name="T72" fmla="*/ 225 w 2109"/>
                <a:gd name="T73" fmla="*/ 0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09" h="3510">
                  <a:moveTo>
                    <a:pt x="225" y="150"/>
                  </a:moveTo>
                  <a:lnTo>
                    <a:pt x="205" y="152"/>
                  </a:lnTo>
                  <a:lnTo>
                    <a:pt x="187" y="161"/>
                  </a:lnTo>
                  <a:lnTo>
                    <a:pt x="172" y="172"/>
                  </a:lnTo>
                  <a:lnTo>
                    <a:pt x="160" y="187"/>
                  </a:lnTo>
                  <a:lnTo>
                    <a:pt x="153" y="205"/>
                  </a:lnTo>
                  <a:lnTo>
                    <a:pt x="150" y="224"/>
                  </a:lnTo>
                  <a:lnTo>
                    <a:pt x="150" y="3286"/>
                  </a:lnTo>
                  <a:lnTo>
                    <a:pt x="153" y="3305"/>
                  </a:lnTo>
                  <a:lnTo>
                    <a:pt x="160" y="3323"/>
                  </a:lnTo>
                  <a:lnTo>
                    <a:pt x="172" y="3338"/>
                  </a:lnTo>
                  <a:lnTo>
                    <a:pt x="187" y="3350"/>
                  </a:lnTo>
                  <a:lnTo>
                    <a:pt x="205" y="3358"/>
                  </a:lnTo>
                  <a:lnTo>
                    <a:pt x="225" y="3360"/>
                  </a:lnTo>
                  <a:lnTo>
                    <a:pt x="1885" y="3360"/>
                  </a:lnTo>
                  <a:lnTo>
                    <a:pt x="1904" y="3358"/>
                  </a:lnTo>
                  <a:lnTo>
                    <a:pt x="1922" y="3350"/>
                  </a:lnTo>
                  <a:lnTo>
                    <a:pt x="1938" y="3338"/>
                  </a:lnTo>
                  <a:lnTo>
                    <a:pt x="1949" y="3323"/>
                  </a:lnTo>
                  <a:lnTo>
                    <a:pt x="1957" y="3305"/>
                  </a:lnTo>
                  <a:lnTo>
                    <a:pt x="1959" y="3286"/>
                  </a:lnTo>
                  <a:lnTo>
                    <a:pt x="1959" y="224"/>
                  </a:lnTo>
                  <a:lnTo>
                    <a:pt x="1957" y="205"/>
                  </a:lnTo>
                  <a:lnTo>
                    <a:pt x="1949" y="187"/>
                  </a:lnTo>
                  <a:lnTo>
                    <a:pt x="1938" y="172"/>
                  </a:lnTo>
                  <a:lnTo>
                    <a:pt x="1922" y="161"/>
                  </a:lnTo>
                  <a:lnTo>
                    <a:pt x="1904" y="152"/>
                  </a:lnTo>
                  <a:lnTo>
                    <a:pt x="1885" y="150"/>
                  </a:lnTo>
                  <a:lnTo>
                    <a:pt x="225" y="150"/>
                  </a:lnTo>
                  <a:close/>
                  <a:moveTo>
                    <a:pt x="225" y="0"/>
                  </a:moveTo>
                  <a:lnTo>
                    <a:pt x="1885" y="0"/>
                  </a:lnTo>
                  <a:lnTo>
                    <a:pt x="1921" y="3"/>
                  </a:lnTo>
                  <a:lnTo>
                    <a:pt x="1956" y="12"/>
                  </a:lnTo>
                  <a:lnTo>
                    <a:pt x="1988" y="26"/>
                  </a:lnTo>
                  <a:lnTo>
                    <a:pt x="2017" y="44"/>
                  </a:lnTo>
                  <a:lnTo>
                    <a:pt x="2043" y="66"/>
                  </a:lnTo>
                  <a:lnTo>
                    <a:pt x="2065" y="93"/>
                  </a:lnTo>
                  <a:lnTo>
                    <a:pt x="2083" y="121"/>
                  </a:lnTo>
                  <a:lnTo>
                    <a:pt x="2097" y="154"/>
                  </a:lnTo>
                  <a:lnTo>
                    <a:pt x="2106" y="188"/>
                  </a:lnTo>
                  <a:lnTo>
                    <a:pt x="2109" y="224"/>
                  </a:lnTo>
                  <a:lnTo>
                    <a:pt x="2109" y="3286"/>
                  </a:lnTo>
                  <a:lnTo>
                    <a:pt x="2106" y="3322"/>
                  </a:lnTo>
                  <a:lnTo>
                    <a:pt x="2097" y="3356"/>
                  </a:lnTo>
                  <a:lnTo>
                    <a:pt x="2083" y="3389"/>
                  </a:lnTo>
                  <a:lnTo>
                    <a:pt x="2065" y="3417"/>
                  </a:lnTo>
                  <a:lnTo>
                    <a:pt x="2043" y="3444"/>
                  </a:lnTo>
                  <a:lnTo>
                    <a:pt x="2017" y="3466"/>
                  </a:lnTo>
                  <a:lnTo>
                    <a:pt x="1988" y="3484"/>
                  </a:lnTo>
                  <a:lnTo>
                    <a:pt x="1956" y="3498"/>
                  </a:lnTo>
                  <a:lnTo>
                    <a:pt x="1921" y="3507"/>
                  </a:lnTo>
                  <a:lnTo>
                    <a:pt x="1885" y="3510"/>
                  </a:lnTo>
                  <a:lnTo>
                    <a:pt x="225" y="3510"/>
                  </a:lnTo>
                  <a:lnTo>
                    <a:pt x="188" y="3507"/>
                  </a:lnTo>
                  <a:lnTo>
                    <a:pt x="154" y="3498"/>
                  </a:lnTo>
                  <a:lnTo>
                    <a:pt x="122" y="3484"/>
                  </a:lnTo>
                  <a:lnTo>
                    <a:pt x="92" y="3466"/>
                  </a:lnTo>
                  <a:lnTo>
                    <a:pt x="66" y="3444"/>
                  </a:lnTo>
                  <a:lnTo>
                    <a:pt x="44" y="3417"/>
                  </a:lnTo>
                  <a:lnTo>
                    <a:pt x="25" y="3389"/>
                  </a:lnTo>
                  <a:lnTo>
                    <a:pt x="12" y="3356"/>
                  </a:lnTo>
                  <a:lnTo>
                    <a:pt x="3" y="3322"/>
                  </a:lnTo>
                  <a:lnTo>
                    <a:pt x="0" y="3286"/>
                  </a:lnTo>
                  <a:lnTo>
                    <a:pt x="0" y="224"/>
                  </a:lnTo>
                  <a:lnTo>
                    <a:pt x="3" y="188"/>
                  </a:lnTo>
                  <a:lnTo>
                    <a:pt x="12" y="154"/>
                  </a:lnTo>
                  <a:lnTo>
                    <a:pt x="25" y="121"/>
                  </a:lnTo>
                  <a:lnTo>
                    <a:pt x="44" y="93"/>
                  </a:lnTo>
                  <a:lnTo>
                    <a:pt x="66" y="66"/>
                  </a:lnTo>
                  <a:lnTo>
                    <a:pt x="92" y="44"/>
                  </a:lnTo>
                  <a:lnTo>
                    <a:pt x="122" y="26"/>
                  </a:lnTo>
                  <a:lnTo>
                    <a:pt x="154" y="12"/>
                  </a:lnTo>
                  <a:lnTo>
                    <a:pt x="188" y="3"/>
                  </a:lnTo>
                  <a:lnTo>
                    <a:pt x="225"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8" name="Freeform 152">
              <a:extLst>
                <a:ext uri="{FF2B5EF4-FFF2-40B4-BE49-F238E27FC236}">
                  <a16:creationId xmlns:a16="http://schemas.microsoft.com/office/drawing/2014/main" id="{59E09090-8892-441F-A349-A923165BFE99}"/>
                </a:ext>
              </a:extLst>
            </p:cNvPr>
            <p:cNvSpPr>
              <a:spLocks/>
            </p:cNvSpPr>
            <p:nvPr/>
          </p:nvSpPr>
          <p:spPr bwMode="auto">
            <a:xfrm>
              <a:off x="3694113" y="2906713"/>
              <a:ext cx="80963" cy="80962"/>
            </a:xfrm>
            <a:custGeom>
              <a:avLst/>
              <a:gdLst>
                <a:gd name="T0" fmla="*/ 435 w 510"/>
                <a:gd name="T1" fmla="*/ 0 h 509"/>
                <a:gd name="T2" fmla="*/ 454 w 510"/>
                <a:gd name="T3" fmla="*/ 2 h 509"/>
                <a:gd name="T4" fmla="*/ 472 w 510"/>
                <a:gd name="T5" fmla="*/ 9 h 509"/>
                <a:gd name="T6" fmla="*/ 488 w 510"/>
                <a:gd name="T7" fmla="*/ 22 h 509"/>
                <a:gd name="T8" fmla="*/ 500 w 510"/>
                <a:gd name="T9" fmla="*/ 38 h 509"/>
                <a:gd name="T10" fmla="*/ 507 w 510"/>
                <a:gd name="T11" fmla="*/ 56 h 509"/>
                <a:gd name="T12" fmla="*/ 510 w 510"/>
                <a:gd name="T13" fmla="*/ 74 h 509"/>
                <a:gd name="T14" fmla="*/ 507 w 510"/>
                <a:gd name="T15" fmla="*/ 93 h 509"/>
                <a:gd name="T16" fmla="*/ 500 w 510"/>
                <a:gd name="T17" fmla="*/ 112 h 509"/>
                <a:gd name="T18" fmla="*/ 488 w 510"/>
                <a:gd name="T19" fmla="*/ 127 h 509"/>
                <a:gd name="T20" fmla="*/ 129 w 510"/>
                <a:gd name="T21" fmla="*/ 488 h 509"/>
                <a:gd name="T22" fmla="*/ 113 w 510"/>
                <a:gd name="T23" fmla="*/ 500 h 509"/>
                <a:gd name="T24" fmla="*/ 95 w 510"/>
                <a:gd name="T25" fmla="*/ 507 h 509"/>
                <a:gd name="T26" fmla="*/ 75 w 510"/>
                <a:gd name="T27" fmla="*/ 509 h 509"/>
                <a:gd name="T28" fmla="*/ 56 w 510"/>
                <a:gd name="T29" fmla="*/ 507 h 509"/>
                <a:gd name="T30" fmla="*/ 38 w 510"/>
                <a:gd name="T31" fmla="*/ 500 h 509"/>
                <a:gd name="T32" fmla="*/ 22 w 510"/>
                <a:gd name="T33" fmla="*/ 488 h 509"/>
                <a:gd name="T34" fmla="*/ 11 w 510"/>
                <a:gd name="T35" fmla="*/ 472 h 509"/>
                <a:gd name="T36" fmla="*/ 3 w 510"/>
                <a:gd name="T37" fmla="*/ 454 h 509"/>
                <a:gd name="T38" fmla="*/ 0 w 510"/>
                <a:gd name="T39" fmla="*/ 435 h 509"/>
                <a:gd name="T40" fmla="*/ 3 w 510"/>
                <a:gd name="T41" fmla="*/ 416 h 509"/>
                <a:gd name="T42" fmla="*/ 11 w 510"/>
                <a:gd name="T43" fmla="*/ 398 h 509"/>
                <a:gd name="T44" fmla="*/ 22 w 510"/>
                <a:gd name="T45" fmla="*/ 382 h 509"/>
                <a:gd name="T46" fmla="*/ 382 w 510"/>
                <a:gd name="T47" fmla="*/ 22 h 509"/>
                <a:gd name="T48" fmla="*/ 398 w 510"/>
                <a:gd name="T49" fmla="*/ 9 h 509"/>
                <a:gd name="T50" fmla="*/ 416 w 510"/>
                <a:gd name="T51" fmla="*/ 2 h 509"/>
                <a:gd name="T52" fmla="*/ 435 w 510"/>
                <a:gd name="T53"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0" h="509">
                  <a:moveTo>
                    <a:pt x="435" y="0"/>
                  </a:moveTo>
                  <a:lnTo>
                    <a:pt x="454" y="2"/>
                  </a:lnTo>
                  <a:lnTo>
                    <a:pt x="472" y="9"/>
                  </a:lnTo>
                  <a:lnTo>
                    <a:pt x="488" y="22"/>
                  </a:lnTo>
                  <a:lnTo>
                    <a:pt x="500" y="38"/>
                  </a:lnTo>
                  <a:lnTo>
                    <a:pt x="507" y="56"/>
                  </a:lnTo>
                  <a:lnTo>
                    <a:pt x="510" y="74"/>
                  </a:lnTo>
                  <a:lnTo>
                    <a:pt x="507" y="93"/>
                  </a:lnTo>
                  <a:lnTo>
                    <a:pt x="500" y="112"/>
                  </a:lnTo>
                  <a:lnTo>
                    <a:pt x="488" y="127"/>
                  </a:lnTo>
                  <a:lnTo>
                    <a:pt x="129" y="488"/>
                  </a:lnTo>
                  <a:lnTo>
                    <a:pt x="113" y="500"/>
                  </a:lnTo>
                  <a:lnTo>
                    <a:pt x="95" y="507"/>
                  </a:lnTo>
                  <a:lnTo>
                    <a:pt x="75" y="509"/>
                  </a:lnTo>
                  <a:lnTo>
                    <a:pt x="56" y="507"/>
                  </a:lnTo>
                  <a:lnTo>
                    <a:pt x="38" y="500"/>
                  </a:lnTo>
                  <a:lnTo>
                    <a:pt x="22" y="488"/>
                  </a:lnTo>
                  <a:lnTo>
                    <a:pt x="11" y="472"/>
                  </a:lnTo>
                  <a:lnTo>
                    <a:pt x="3" y="454"/>
                  </a:lnTo>
                  <a:lnTo>
                    <a:pt x="0" y="435"/>
                  </a:lnTo>
                  <a:lnTo>
                    <a:pt x="3" y="416"/>
                  </a:lnTo>
                  <a:lnTo>
                    <a:pt x="11" y="398"/>
                  </a:lnTo>
                  <a:lnTo>
                    <a:pt x="22" y="382"/>
                  </a:lnTo>
                  <a:lnTo>
                    <a:pt x="382" y="22"/>
                  </a:lnTo>
                  <a:lnTo>
                    <a:pt x="398" y="9"/>
                  </a:lnTo>
                  <a:lnTo>
                    <a:pt x="416" y="2"/>
                  </a:lnTo>
                  <a:lnTo>
                    <a:pt x="435"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9" name="Freeform 153">
              <a:extLst>
                <a:ext uri="{FF2B5EF4-FFF2-40B4-BE49-F238E27FC236}">
                  <a16:creationId xmlns:a16="http://schemas.microsoft.com/office/drawing/2014/main" id="{CEE4BD8D-0222-48C1-B595-0644C17289A7}"/>
                </a:ext>
              </a:extLst>
            </p:cNvPr>
            <p:cNvSpPr>
              <a:spLocks/>
            </p:cNvSpPr>
            <p:nvPr/>
          </p:nvSpPr>
          <p:spPr bwMode="auto">
            <a:xfrm>
              <a:off x="3762375" y="2940050"/>
              <a:ext cx="46038" cy="47625"/>
            </a:xfrm>
            <a:custGeom>
              <a:avLst/>
              <a:gdLst>
                <a:gd name="T0" fmla="*/ 219 w 294"/>
                <a:gd name="T1" fmla="*/ 0 h 294"/>
                <a:gd name="T2" fmla="*/ 239 w 294"/>
                <a:gd name="T3" fmla="*/ 2 h 294"/>
                <a:gd name="T4" fmla="*/ 256 w 294"/>
                <a:gd name="T5" fmla="*/ 10 h 294"/>
                <a:gd name="T6" fmla="*/ 273 w 294"/>
                <a:gd name="T7" fmla="*/ 23 h 294"/>
                <a:gd name="T8" fmla="*/ 284 w 294"/>
                <a:gd name="T9" fmla="*/ 39 h 294"/>
                <a:gd name="T10" fmla="*/ 292 w 294"/>
                <a:gd name="T11" fmla="*/ 57 h 294"/>
                <a:gd name="T12" fmla="*/ 294 w 294"/>
                <a:gd name="T13" fmla="*/ 75 h 294"/>
                <a:gd name="T14" fmla="*/ 292 w 294"/>
                <a:gd name="T15" fmla="*/ 94 h 294"/>
                <a:gd name="T16" fmla="*/ 284 w 294"/>
                <a:gd name="T17" fmla="*/ 112 h 294"/>
                <a:gd name="T18" fmla="*/ 273 w 294"/>
                <a:gd name="T19" fmla="*/ 128 h 294"/>
                <a:gd name="T20" fmla="*/ 129 w 294"/>
                <a:gd name="T21" fmla="*/ 272 h 294"/>
                <a:gd name="T22" fmla="*/ 113 w 294"/>
                <a:gd name="T23" fmla="*/ 284 h 294"/>
                <a:gd name="T24" fmla="*/ 95 w 294"/>
                <a:gd name="T25" fmla="*/ 291 h 294"/>
                <a:gd name="T26" fmla="*/ 76 w 294"/>
                <a:gd name="T27" fmla="*/ 294 h 294"/>
                <a:gd name="T28" fmla="*/ 57 w 294"/>
                <a:gd name="T29" fmla="*/ 291 h 294"/>
                <a:gd name="T30" fmla="*/ 39 w 294"/>
                <a:gd name="T31" fmla="*/ 284 h 294"/>
                <a:gd name="T32" fmla="*/ 23 w 294"/>
                <a:gd name="T33" fmla="*/ 272 h 294"/>
                <a:gd name="T34" fmla="*/ 11 w 294"/>
                <a:gd name="T35" fmla="*/ 256 h 294"/>
                <a:gd name="T36" fmla="*/ 4 w 294"/>
                <a:gd name="T37" fmla="*/ 238 h 294"/>
                <a:gd name="T38" fmla="*/ 0 w 294"/>
                <a:gd name="T39" fmla="*/ 218 h 294"/>
                <a:gd name="T40" fmla="*/ 4 w 294"/>
                <a:gd name="T41" fmla="*/ 199 h 294"/>
                <a:gd name="T42" fmla="*/ 11 w 294"/>
                <a:gd name="T43" fmla="*/ 181 h 294"/>
                <a:gd name="T44" fmla="*/ 23 w 294"/>
                <a:gd name="T45" fmla="*/ 165 h 294"/>
                <a:gd name="T46" fmla="*/ 166 w 294"/>
                <a:gd name="T47" fmla="*/ 23 h 294"/>
                <a:gd name="T48" fmla="*/ 182 w 294"/>
                <a:gd name="T49" fmla="*/ 10 h 294"/>
                <a:gd name="T50" fmla="*/ 200 w 294"/>
                <a:gd name="T51" fmla="*/ 2 h 294"/>
                <a:gd name="T52" fmla="*/ 219 w 294"/>
                <a:gd name="T53"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94">
                  <a:moveTo>
                    <a:pt x="219" y="0"/>
                  </a:moveTo>
                  <a:lnTo>
                    <a:pt x="239" y="2"/>
                  </a:lnTo>
                  <a:lnTo>
                    <a:pt x="256" y="10"/>
                  </a:lnTo>
                  <a:lnTo>
                    <a:pt x="273" y="23"/>
                  </a:lnTo>
                  <a:lnTo>
                    <a:pt x="284" y="39"/>
                  </a:lnTo>
                  <a:lnTo>
                    <a:pt x="292" y="57"/>
                  </a:lnTo>
                  <a:lnTo>
                    <a:pt x="294" y="75"/>
                  </a:lnTo>
                  <a:lnTo>
                    <a:pt x="292" y="94"/>
                  </a:lnTo>
                  <a:lnTo>
                    <a:pt x="284" y="112"/>
                  </a:lnTo>
                  <a:lnTo>
                    <a:pt x="273" y="128"/>
                  </a:lnTo>
                  <a:lnTo>
                    <a:pt x="129" y="272"/>
                  </a:lnTo>
                  <a:lnTo>
                    <a:pt x="113" y="284"/>
                  </a:lnTo>
                  <a:lnTo>
                    <a:pt x="95" y="291"/>
                  </a:lnTo>
                  <a:lnTo>
                    <a:pt x="76" y="294"/>
                  </a:lnTo>
                  <a:lnTo>
                    <a:pt x="57" y="291"/>
                  </a:lnTo>
                  <a:lnTo>
                    <a:pt x="39" y="284"/>
                  </a:lnTo>
                  <a:lnTo>
                    <a:pt x="23" y="272"/>
                  </a:lnTo>
                  <a:lnTo>
                    <a:pt x="11" y="256"/>
                  </a:lnTo>
                  <a:lnTo>
                    <a:pt x="4" y="238"/>
                  </a:lnTo>
                  <a:lnTo>
                    <a:pt x="0" y="218"/>
                  </a:lnTo>
                  <a:lnTo>
                    <a:pt x="4" y="199"/>
                  </a:lnTo>
                  <a:lnTo>
                    <a:pt x="11" y="181"/>
                  </a:lnTo>
                  <a:lnTo>
                    <a:pt x="23" y="165"/>
                  </a:lnTo>
                  <a:lnTo>
                    <a:pt x="166" y="23"/>
                  </a:lnTo>
                  <a:lnTo>
                    <a:pt x="182" y="10"/>
                  </a:lnTo>
                  <a:lnTo>
                    <a:pt x="200" y="2"/>
                  </a:lnTo>
                  <a:lnTo>
                    <a:pt x="219"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50" name="Freeform 154">
              <a:extLst>
                <a:ext uri="{FF2B5EF4-FFF2-40B4-BE49-F238E27FC236}">
                  <a16:creationId xmlns:a16="http://schemas.microsoft.com/office/drawing/2014/main" id="{701C4248-601A-454F-A9E9-B2C6DD78A72D}"/>
                </a:ext>
              </a:extLst>
            </p:cNvPr>
            <p:cNvSpPr>
              <a:spLocks noEditPoints="1"/>
            </p:cNvSpPr>
            <p:nvPr/>
          </p:nvSpPr>
          <p:spPr bwMode="auto">
            <a:xfrm>
              <a:off x="3633788" y="2774950"/>
              <a:ext cx="236538" cy="349250"/>
            </a:xfrm>
            <a:custGeom>
              <a:avLst/>
              <a:gdLst>
                <a:gd name="T0" fmla="*/ 135 w 1497"/>
                <a:gd name="T1" fmla="*/ 135 h 2201"/>
                <a:gd name="T2" fmla="*/ 135 w 1497"/>
                <a:gd name="T3" fmla="*/ 2066 h 2201"/>
                <a:gd name="T4" fmla="*/ 1362 w 1497"/>
                <a:gd name="T5" fmla="*/ 2066 h 2201"/>
                <a:gd name="T6" fmla="*/ 1362 w 1497"/>
                <a:gd name="T7" fmla="*/ 135 h 2201"/>
                <a:gd name="T8" fmla="*/ 135 w 1497"/>
                <a:gd name="T9" fmla="*/ 135 h 2201"/>
                <a:gd name="T10" fmla="*/ 68 w 1497"/>
                <a:gd name="T11" fmla="*/ 0 h 2201"/>
                <a:gd name="T12" fmla="*/ 1430 w 1497"/>
                <a:gd name="T13" fmla="*/ 0 h 2201"/>
                <a:gd name="T14" fmla="*/ 1448 w 1497"/>
                <a:gd name="T15" fmla="*/ 3 h 2201"/>
                <a:gd name="T16" fmla="*/ 1464 w 1497"/>
                <a:gd name="T17" fmla="*/ 10 h 2201"/>
                <a:gd name="T18" fmla="*/ 1478 w 1497"/>
                <a:gd name="T19" fmla="*/ 20 h 2201"/>
                <a:gd name="T20" fmla="*/ 1487 w 1497"/>
                <a:gd name="T21" fmla="*/ 34 h 2201"/>
                <a:gd name="T22" fmla="*/ 1495 w 1497"/>
                <a:gd name="T23" fmla="*/ 50 h 2201"/>
                <a:gd name="T24" fmla="*/ 1497 w 1497"/>
                <a:gd name="T25" fmla="*/ 68 h 2201"/>
                <a:gd name="T26" fmla="*/ 1497 w 1497"/>
                <a:gd name="T27" fmla="*/ 2134 h 2201"/>
                <a:gd name="T28" fmla="*/ 1495 w 1497"/>
                <a:gd name="T29" fmla="*/ 2151 h 2201"/>
                <a:gd name="T30" fmla="*/ 1487 w 1497"/>
                <a:gd name="T31" fmla="*/ 2168 h 2201"/>
                <a:gd name="T32" fmla="*/ 1478 w 1497"/>
                <a:gd name="T33" fmla="*/ 2181 h 2201"/>
                <a:gd name="T34" fmla="*/ 1464 w 1497"/>
                <a:gd name="T35" fmla="*/ 2191 h 2201"/>
                <a:gd name="T36" fmla="*/ 1448 w 1497"/>
                <a:gd name="T37" fmla="*/ 2199 h 2201"/>
                <a:gd name="T38" fmla="*/ 1430 w 1497"/>
                <a:gd name="T39" fmla="*/ 2201 h 2201"/>
                <a:gd name="T40" fmla="*/ 68 w 1497"/>
                <a:gd name="T41" fmla="*/ 2201 h 2201"/>
                <a:gd name="T42" fmla="*/ 50 w 1497"/>
                <a:gd name="T43" fmla="*/ 2199 h 2201"/>
                <a:gd name="T44" fmla="*/ 34 w 1497"/>
                <a:gd name="T45" fmla="*/ 2191 h 2201"/>
                <a:gd name="T46" fmla="*/ 20 w 1497"/>
                <a:gd name="T47" fmla="*/ 2181 h 2201"/>
                <a:gd name="T48" fmla="*/ 10 w 1497"/>
                <a:gd name="T49" fmla="*/ 2168 h 2201"/>
                <a:gd name="T50" fmla="*/ 3 w 1497"/>
                <a:gd name="T51" fmla="*/ 2151 h 2201"/>
                <a:gd name="T52" fmla="*/ 0 w 1497"/>
                <a:gd name="T53" fmla="*/ 2134 h 2201"/>
                <a:gd name="T54" fmla="*/ 0 w 1497"/>
                <a:gd name="T55" fmla="*/ 68 h 2201"/>
                <a:gd name="T56" fmla="*/ 3 w 1497"/>
                <a:gd name="T57" fmla="*/ 50 h 2201"/>
                <a:gd name="T58" fmla="*/ 10 w 1497"/>
                <a:gd name="T59" fmla="*/ 34 h 2201"/>
                <a:gd name="T60" fmla="*/ 20 w 1497"/>
                <a:gd name="T61" fmla="*/ 20 h 2201"/>
                <a:gd name="T62" fmla="*/ 34 w 1497"/>
                <a:gd name="T63" fmla="*/ 10 h 2201"/>
                <a:gd name="T64" fmla="*/ 50 w 1497"/>
                <a:gd name="T65" fmla="*/ 3 h 2201"/>
                <a:gd name="T66" fmla="*/ 68 w 1497"/>
                <a:gd name="T67"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7" h="2201">
                  <a:moveTo>
                    <a:pt x="135" y="135"/>
                  </a:moveTo>
                  <a:lnTo>
                    <a:pt x="135" y="2066"/>
                  </a:lnTo>
                  <a:lnTo>
                    <a:pt x="1362" y="2066"/>
                  </a:lnTo>
                  <a:lnTo>
                    <a:pt x="1362" y="135"/>
                  </a:lnTo>
                  <a:lnTo>
                    <a:pt x="135" y="135"/>
                  </a:lnTo>
                  <a:close/>
                  <a:moveTo>
                    <a:pt x="68" y="0"/>
                  </a:moveTo>
                  <a:lnTo>
                    <a:pt x="1430" y="0"/>
                  </a:lnTo>
                  <a:lnTo>
                    <a:pt x="1448" y="3"/>
                  </a:lnTo>
                  <a:lnTo>
                    <a:pt x="1464" y="10"/>
                  </a:lnTo>
                  <a:lnTo>
                    <a:pt x="1478" y="20"/>
                  </a:lnTo>
                  <a:lnTo>
                    <a:pt x="1487" y="34"/>
                  </a:lnTo>
                  <a:lnTo>
                    <a:pt x="1495" y="50"/>
                  </a:lnTo>
                  <a:lnTo>
                    <a:pt x="1497" y="68"/>
                  </a:lnTo>
                  <a:lnTo>
                    <a:pt x="1497" y="2134"/>
                  </a:lnTo>
                  <a:lnTo>
                    <a:pt x="1495" y="2151"/>
                  </a:lnTo>
                  <a:lnTo>
                    <a:pt x="1487" y="2168"/>
                  </a:lnTo>
                  <a:lnTo>
                    <a:pt x="1478" y="2181"/>
                  </a:lnTo>
                  <a:lnTo>
                    <a:pt x="1464" y="2191"/>
                  </a:lnTo>
                  <a:lnTo>
                    <a:pt x="1448" y="2199"/>
                  </a:lnTo>
                  <a:lnTo>
                    <a:pt x="1430" y="2201"/>
                  </a:lnTo>
                  <a:lnTo>
                    <a:pt x="68" y="2201"/>
                  </a:lnTo>
                  <a:lnTo>
                    <a:pt x="50" y="2199"/>
                  </a:lnTo>
                  <a:lnTo>
                    <a:pt x="34" y="2191"/>
                  </a:lnTo>
                  <a:lnTo>
                    <a:pt x="20" y="2181"/>
                  </a:lnTo>
                  <a:lnTo>
                    <a:pt x="10" y="2168"/>
                  </a:lnTo>
                  <a:lnTo>
                    <a:pt x="3" y="2151"/>
                  </a:lnTo>
                  <a:lnTo>
                    <a:pt x="0" y="2134"/>
                  </a:lnTo>
                  <a:lnTo>
                    <a:pt x="0" y="68"/>
                  </a:lnTo>
                  <a:lnTo>
                    <a:pt x="3" y="50"/>
                  </a:lnTo>
                  <a:lnTo>
                    <a:pt x="10" y="34"/>
                  </a:lnTo>
                  <a:lnTo>
                    <a:pt x="20" y="20"/>
                  </a:lnTo>
                  <a:lnTo>
                    <a:pt x="34" y="10"/>
                  </a:lnTo>
                  <a:lnTo>
                    <a:pt x="50" y="3"/>
                  </a:lnTo>
                  <a:lnTo>
                    <a:pt x="68"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grpSp>
      <p:sp>
        <p:nvSpPr>
          <p:cNvPr id="51" name="Inhaltsplatzhalter 4">
            <a:extLst>
              <a:ext uri="{FF2B5EF4-FFF2-40B4-BE49-F238E27FC236}">
                <a16:creationId xmlns:a16="http://schemas.microsoft.com/office/drawing/2014/main" id="{0034C776-8C79-4627-8B78-7A860D926FB1}"/>
              </a:ext>
            </a:extLst>
          </p:cNvPr>
          <p:cNvSpPr txBox="1">
            <a:spLocks/>
          </p:cNvSpPr>
          <p:nvPr/>
        </p:nvSpPr>
        <p:spPr>
          <a:xfrm>
            <a:off x="1617040" y="2015508"/>
            <a:ext cx="10060609" cy="111840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900"/>
              </a:spcAft>
              <a:buNone/>
            </a:pPr>
            <a:r>
              <a:rPr lang="vi-VN" sz="3600" dirty="0">
                <a:solidFill>
                  <a:schemeClr val="tx1"/>
                </a:solidFill>
                <a:latin typeface="Times New Roman" panose="02020603050405020304" pitchFamily="18" charset="0"/>
                <a:cs typeface="Times New Roman" panose="02020603050405020304" pitchFamily="18" charset="0"/>
              </a:rPr>
              <a:t>Tôn trọng, tự hào, giữ gìn và phát huy giá trị di sản văn hóa dân </a:t>
            </a:r>
            <a:r>
              <a:rPr lang="vi-VN" sz="3600" dirty="0" err="1">
                <a:solidFill>
                  <a:schemeClr val="tx1"/>
                </a:solidFill>
                <a:latin typeface="Times New Roman" panose="02020603050405020304" pitchFamily="18" charset="0"/>
                <a:cs typeface="Times New Roman" panose="02020603050405020304" pitchFamily="18" charset="0"/>
              </a:rPr>
              <a:t>tộc</a:t>
            </a:r>
            <a:r>
              <a:rPr lang="en-US" sz="3600" dirty="0">
                <a:solidFill>
                  <a:schemeClr val="tx1"/>
                </a:solidFill>
                <a:latin typeface="Times New Roman" panose="02020603050405020304" pitchFamily="18" charset="0"/>
                <a:cs typeface="Times New Roman" panose="02020603050405020304" pitchFamily="18" charset="0"/>
              </a:rPr>
              <a:t>;</a:t>
            </a:r>
          </a:p>
        </p:txBody>
      </p:sp>
      <p:sp>
        <p:nvSpPr>
          <p:cNvPr id="54" name="Inhaltsplatzhalter 4">
            <a:extLst>
              <a:ext uri="{FF2B5EF4-FFF2-40B4-BE49-F238E27FC236}">
                <a16:creationId xmlns:a16="http://schemas.microsoft.com/office/drawing/2014/main" id="{00C40715-9F4D-41A6-8CD8-E2658A8B39AD}"/>
              </a:ext>
            </a:extLst>
          </p:cNvPr>
          <p:cNvSpPr txBox="1">
            <a:spLocks/>
          </p:cNvSpPr>
          <p:nvPr/>
        </p:nvSpPr>
        <p:spPr>
          <a:xfrm>
            <a:off x="1617040" y="3858076"/>
            <a:ext cx="10060609" cy="1661993"/>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vi-VN" sz="3600" dirty="0">
                <a:solidFill>
                  <a:schemeClr val="tx1"/>
                </a:solidFill>
                <a:latin typeface="+mj-lt"/>
              </a:rPr>
              <a:t>Chấp hành, tuyên truyền quy định của pháp luật về bảo vệ di sản văn </a:t>
            </a:r>
            <a:r>
              <a:rPr lang="vi-VN" sz="3600" dirty="0" err="1">
                <a:solidFill>
                  <a:schemeClr val="tx1"/>
                </a:solidFill>
                <a:latin typeface="+mj-lt"/>
              </a:rPr>
              <a:t>hóa</a:t>
            </a:r>
            <a:r>
              <a:rPr lang="en-US" sz="3600" dirty="0">
                <a:solidFill>
                  <a:schemeClr val="tx1"/>
                </a:solidFill>
                <a:latin typeface="+mj-lt"/>
              </a:rPr>
              <a:t>.</a:t>
            </a:r>
            <a:br>
              <a:rPr lang="en-US" sz="3600" dirty="0">
                <a:solidFill>
                  <a:schemeClr val="tx1"/>
                </a:solidFill>
                <a:latin typeface="+mj-lt"/>
              </a:rPr>
            </a:br>
            <a:endParaRPr lang="en-US" sz="3600" dirty="0">
              <a:solidFill>
                <a:schemeClr val="tx1"/>
              </a:solidFill>
              <a:latin typeface="+mj-lt"/>
            </a:endParaRPr>
          </a:p>
        </p:txBody>
      </p:sp>
      <p:sp>
        <p:nvSpPr>
          <p:cNvPr id="66" name="TextBox 7">
            <a:extLst>
              <a:ext uri="{FF2B5EF4-FFF2-40B4-BE49-F238E27FC236}">
                <a16:creationId xmlns:a16="http://schemas.microsoft.com/office/drawing/2014/main" id="{F4619F55-66DA-4275-84AB-F97E1990839A}"/>
              </a:ext>
            </a:extLst>
          </p:cNvPr>
          <p:cNvSpPr txBox="1">
            <a:spLocks noChangeArrowheads="1"/>
          </p:cNvSpPr>
          <p:nvPr/>
        </p:nvSpPr>
        <p:spPr bwMode="auto">
          <a:xfrm>
            <a:off x="1308992" y="615583"/>
            <a:ext cx="40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200" dirty="0">
                <a:solidFill>
                  <a:schemeClr val="bg1"/>
                </a:solidFill>
                <a:latin typeface="Calibri" panose="020F0502020204030204" pitchFamily="34" charset="0"/>
              </a:rPr>
              <a:t>:</a:t>
            </a:r>
          </a:p>
        </p:txBody>
      </p:sp>
    </p:spTree>
    <p:extLst>
      <p:ext uri="{BB962C8B-B14F-4D97-AF65-F5344CB8AC3E}">
        <p14:creationId xmlns:p14="http://schemas.microsoft.com/office/powerpoint/2010/main" val="5367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20000" decel="8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accel="20000" decel="8000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par>
                                <p:cTn id="32" presetID="2" presetClass="entr" presetSubtype="8" accel="20000" decel="8000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0-#ppt_w/2"/>
                                          </p:val>
                                        </p:tav>
                                        <p:tav tm="100000">
                                          <p:val>
                                            <p:strVal val="#ppt_x"/>
                                          </p:val>
                                        </p:tav>
                                      </p:tavLst>
                                    </p:anim>
                                    <p:anim calcmode="lin" valueType="num">
                                      <p:cBhvr additive="base">
                                        <p:cTn id="35"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3769791" y="431421"/>
            <a:ext cx="4629152" cy="5623424"/>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339514" y="2804475"/>
            <a:ext cx="3204341" cy="741550"/>
          </a:xfrm>
          <a:prstGeom prst="rect">
            <a:avLst/>
          </a:prstGeom>
          <a:noFill/>
        </p:spPr>
        <p:txBody>
          <a:bodyPr wrap="square" rtlCol="0">
            <a:spAutoFit/>
          </a:bodyPr>
          <a:lstStyle/>
          <a:p>
            <a:pPr algn="ctr">
              <a:lnSpc>
                <a:spcPts val="5500"/>
              </a:lnSpc>
            </a:pPr>
            <a:r>
              <a:rPr lang="en-US" altLang="zh-CN" sz="4000" b="1"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LUYỆN TẬP</a:t>
            </a:r>
            <a:endParaRPr lang="zh-CN" altLang="en-US" sz="4000" b="1"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extLst>
      <p:ext uri="{BB962C8B-B14F-4D97-AF65-F5344CB8AC3E}">
        <p14:creationId xmlns:p14="http://schemas.microsoft.com/office/powerpoint/2010/main" val="138608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5899D0-05B8-CE9A-086C-DBD4CB1D1DAE}"/>
              </a:ext>
            </a:extLst>
          </p:cNvPr>
          <p:cNvSpPr txBox="1">
            <a:spLocks noGrp="1"/>
          </p:cNvSpPr>
          <p:nvPr>
            <p:ph type="title"/>
          </p:nvPr>
        </p:nvSpPr>
        <p:spPr>
          <a:xfrm>
            <a:off x="671052" y="2321744"/>
            <a:ext cx="10515600" cy="1325563"/>
          </a:xfrm>
          <a:prstGeom prst="rect">
            <a:avLst/>
          </a:prstGeom>
          <a:noFill/>
        </p:spPr>
        <p:txBody>
          <a:bodyPr wrap="square" rtlCol="0">
            <a:spAutoFit/>
          </a:bodyPr>
          <a:lstStyle/>
          <a:p>
            <a:pPr algn="just"/>
            <a:r>
              <a:rPr lang="en-US" sz="3600" dirty="0" err="1">
                <a:solidFill>
                  <a:srgbClr val="400FF5"/>
                </a:solidFill>
                <a:effectLst/>
                <a:latin typeface="Times New Roman" panose="02020603050405020304" pitchFamily="18" charset="0"/>
                <a:ea typeface="Times New Roman" panose="02020603050405020304" pitchFamily="18" charset="0"/>
              </a:rPr>
              <a:t>Em</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hãy</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viết</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đoạn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văn</a:t>
            </a:r>
            <a:r>
              <a:rPr lang="en-US" sz="3600" dirty="0">
                <a:solidFill>
                  <a:srgbClr val="400FF5"/>
                </a:solidFill>
                <a:effectLst/>
                <a:latin typeface="Times New Roman" panose="02020603050405020304" pitchFamily="18" charset="0"/>
                <a:ea typeface="Times New Roman" panose="02020603050405020304" pitchFamily="18" charset="0"/>
              </a:rPr>
              <a:t> (7-10 </a:t>
            </a:r>
            <a:r>
              <a:rPr lang="en-US" sz="3600" dirty="0" err="1">
                <a:solidFill>
                  <a:srgbClr val="400FF5"/>
                </a:solidFill>
                <a:effectLst/>
                <a:latin typeface="Times New Roman" panose="02020603050405020304" pitchFamily="18" charset="0"/>
                <a:ea typeface="Times New Roman" panose="02020603050405020304" pitchFamily="18" charset="0"/>
              </a:rPr>
              <a:t>dòng</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bày</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tỏ</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niềm</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tự</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hào</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về</a:t>
            </a:r>
            <a:r>
              <a:rPr lang="en-US" sz="3600" dirty="0">
                <a:solidFill>
                  <a:srgbClr val="400FF5"/>
                </a:solidFill>
                <a:effectLst/>
                <a:latin typeface="Times New Roman" panose="02020603050405020304" pitchFamily="18" charset="0"/>
                <a:ea typeface="Times New Roman" panose="02020603050405020304" pitchFamily="18" charset="0"/>
              </a:rPr>
              <a:t> di </a:t>
            </a:r>
            <a:r>
              <a:rPr lang="en-US" sz="3600" dirty="0" err="1">
                <a:solidFill>
                  <a:srgbClr val="400FF5"/>
                </a:solidFill>
                <a:effectLst/>
                <a:latin typeface="Times New Roman" panose="02020603050405020304" pitchFamily="18" charset="0"/>
                <a:ea typeface="Times New Roman" panose="02020603050405020304" pitchFamily="18" charset="0"/>
              </a:rPr>
              <a:t>sản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văn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hóa</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Việt</a:t>
            </a:r>
            <a:r>
              <a:rPr lang="en-US" sz="3600" dirty="0">
                <a:solidFill>
                  <a:srgbClr val="400FF5"/>
                </a:solidFill>
                <a:effectLst/>
                <a:latin typeface="Times New Roman" panose="02020603050405020304" pitchFamily="18" charset="0"/>
                <a:ea typeface="Times New Roman" panose="02020603050405020304" pitchFamily="18" charset="0"/>
              </a:rPr>
              <a:t> Nam </a:t>
            </a:r>
            <a:r>
              <a:rPr lang="en-US" sz="3600" dirty="0" err="1">
                <a:solidFill>
                  <a:srgbClr val="400FF5"/>
                </a:solidFill>
                <a:effectLst/>
                <a:latin typeface="Times New Roman" panose="02020603050405020304" pitchFamily="18" charset="0"/>
                <a:ea typeface="Times New Roman" panose="02020603050405020304" pitchFamily="18" charset="0"/>
              </a:rPr>
              <a:t>và</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các</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việc</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làm</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cụ</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thể</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của</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bản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thân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góp</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phần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bảo</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tồn</a:t>
            </a:r>
            <a:r>
              <a:rPr lang="en-US" sz="3600" dirty="0">
                <a:solidFill>
                  <a:srgbClr val="400FF5"/>
                </a:solidFill>
                <a:effectLst/>
                <a:latin typeface="Times New Roman" panose="02020603050405020304" pitchFamily="18" charset="0"/>
                <a:ea typeface="Times New Roman" panose="02020603050405020304" pitchFamily="18" charset="0"/>
              </a:rPr>
              <a:t> di </a:t>
            </a:r>
            <a:r>
              <a:rPr lang="en-US" sz="3600" dirty="0" err="1">
                <a:solidFill>
                  <a:srgbClr val="400FF5"/>
                </a:solidFill>
                <a:effectLst/>
                <a:latin typeface="Times New Roman" panose="02020603050405020304" pitchFamily="18" charset="0"/>
                <a:ea typeface="Times New Roman" panose="02020603050405020304" pitchFamily="18" charset="0"/>
              </a:rPr>
              <a:t>sản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văn</a:t>
            </a:r>
            <a:r>
              <a:rPr lang="en-US" sz="3600" dirty="0">
                <a:solidFill>
                  <a:srgbClr val="400FF5"/>
                </a:solidFill>
                <a:effectLst/>
                <a:latin typeface="Times New Roman" panose="02020603050405020304" pitchFamily="18" charset="0"/>
                <a:ea typeface="Times New Roman" panose="02020603050405020304" pitchFamily="18" charset="0"/>
              </a:rPr>
              <a:t> </a:t>
            </a:r>
            <a:r>
              <a:rPr lang="en-US" sz="3600" dirty="0" err="1">
                <a:solidFill>
                  <a:srgbClr val="400FF5"/>
                </a:solidFill>
                <a:effectLst/>
                <a:latin typeface="Times New Roman" panose="02020603050405020304" pitchFamily="18" charset="0"/>
                <a:ea typeface="Times New Roman" panose="02020603050405020304" pitchFamily="18" charset="0"/>
              </a:rPr>
              <a:t>hóa</a:t>
            </a:r>
            <a:r>
              <a:rPr lang="en-US" sz="3600" dirty="0">
                <a:solidFill>
                  <a:srgbClr val="400FF5"/>
                </a:solidFill>
                <a:effectLst/>
                <a:latin typeface="Times New Roman" panose="02020603050405020304" pitchFamily="18" charset="0"/>
                <a:ea typeface="Times New Roman" panose="02020603050405020304" pitchFamily="18" charset="0"/>
              </a:rPr>
              <a:t>.</a:t>
            </a:r>
            <a:endParaRPr lang="en-US" sz="3600" dirty="0">
              <a:solidFill>
                <a:srgbClr val="400FF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312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3769791" y="431421"/>
            <a:ext cx="4629152" cy="5623424"/>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443380" y="2699137"/>
            <a:ext cx="3014441" cy="741550"/>
          </a:xfrm>
          <a:prstGeom prst="rect">
            <a:avLst/>
          </a:prstGeom>
          <a:noFill/>
        </p:spPr>
        <p:txBody>
          <a:bodyPr wrap="square" rtlCol="0">
            <a:spAutoFit/>
          </a:bodyPr>
          <a:lstStyle/>
          <a:p>
            <a:pPr algn="ctr">
              <a:lnSpc>
                <a:spcPts val="5500"/>
              </a:lnSpc>
            </a:pPr>
            <a:r>
              <a:rPr lang="en-US" altLang="zh-CN" sz="4000" b="1"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rPr>
              <a:t>VẬN DỤNG</a:t>
            </a:r>
            <a:endParaRPr lang="zh-CN" altLang="en-US" sz="4000" b="1" dirty="0">
              <a:solidFill>
                <a:srgbClr val="FF0000"/>
              </a:solidFill>
              <a:latin typeface="Times New Roman" panose="02020603050405020304" pitchFamily="18" charset="0"/>
              <a:ea typeface="博洋柳体" panose="02000600000000000000" pitchFamily="2" charset="-122"/>
              <a:cs typeface="Times New Roman" panose="02020603050405020304" pitchFamily="18"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extLst>
      <p:ext uri="{BB962C8B-B14F-4D97-AF65-F5344CB8AC3E}">
        <p14:creationId xmlns:p14="http://schemas.microsoft.com/office/powerpoint/2010/main" val="40591136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4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house&#10;&#10;Description automatically generated with low confidence">
            <a:extLst>
              <a:ext uri="{FF2B5EF4-FFF2-40B4-BE49-F238E27FC236}">
                <a16:creationId xmlns:a16="http://schemas.microsoft.com/office/drawing/2014/main" id="{39180FB1-7B22-09B3-8376-A58DE65B2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759" y="643467"/>
            <a:ext cx="9170482" cy="5571066"/>
          </a:xfrm>
          <a:prstGeom prst="rect">
            <a:avLst/>
          </a:prstGeom>
        </p:spPr>
      </p:pic>
    </p:spTree>
    <p:extLst>
      <p:ext uri="{BB962C8B-B14F-4D97-AF65-F5344CB8AC3E}">
        <p14:creationId xmlns:p14="http://schemas.microsoft.com/office/powerpoint/2010/main" val="3543538676"/>
      </p:ext>
    </p:extLst>
  </p:cSld>
  <p:clrMapOvr>
    <a:masterClrMapping/>
  </p:clrMapOvr>
  <p:transition spd="slow" advClick="0" advTm="0">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39056" y="788669"/>
            <a:ext cx="11314793" cy="5681073"/>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502" y="-80772"/>
            <a:ext cx="8343900" cy="6775152"/>
          </a:xfrm>
          <a:prstGeom prst="rect">
            <a:avLst/>
          </a:prstGeom>
        </p:spPr>
      </p:pic>
      <p:sp>
        <p:nvSpPr>
          <p:cNvPr id="2" name="TextBox 1"/>
          <p:cNvSpPr txBox="1"/>
          <p:nvPr/>
        </p:nvSpPr>
        <p:spPr>
          <a:xfrm>
            <a:off x="3438751" y="2563764"/>
            <a:ext cx="5048250" cy="1200329"/>
          </a:xfrm>
          <a:prstGeom prst="rect">
            <a:avLst/>
          </a:prstGeom>
          <a:noFill/>
        </p:spPr>
        <p:txBody>
          <a:bodyPr wrap="square" rtlCol="0">
            <a:spAutoFit/>
          </a:bodyPr>
          <a:lstStyle/>
          <a:p>
            <a:pPr algn="ctr"/>
            <a:r>
              <a:rPr lang="vi-VN" sz="3600" dirty="0">
                <a:solidFill>
                  <a:srgbClr val="FF0000"/>
                </a:solidFill>
                <a:latin typeface="Times New Roman" panose="02020603050405020304" pitchFamily="18" charset="0"/>
                <a:cs typeface="Times New Roman" panose="02020603050405020304" pitchFamily="18" charset="0"/>
              </a:rPr>
              <a:t>HẸN GẶP LẠI </a:t>
            </a:r>
            <a:r>
              <a:rPr lang="vi-VN" sz="3600">
                <a:solidFill>
                  <a:srgbClr val="FF0000"/>
                </a:solidFill>
                <a:latin typeface="Times New Roman" panose="02020603050405020304" pitchFamily="18" charset="0"/>
                <a:cs typeface="Times New Roman" panose="02020603050405020304" pitchFamily="18" charset="0"/>
              </a:rPr>
              <a:t>CÁC EM </a:t>
            </a:r>
            <a:endParaRPr lang="vi-VN" sz="3600" dirty="0">
              <a:solidFill>
                <a:srgbClr val="FF0000"/>
              </a:solidFill>
              <a:latin typeface="Times New Roman" panose="02020603050405020304" pitchFamily="18" charset="0"/>
              <a:cs typeface="Times New Roman" panose="02020603050405020304" pitchFamily="18" charset="0"/>
            </a:endParaRPr>
          </a:p>
          <a:p>
            <a:pPr algn="ctr"/>
            <a:r>
              <a:rPr lang="vi-VN" sz="3600" dirty="0">
                <a:solidFill>
                  <a:srgbClr val="FF0000"/>
                </a:solidFill>
                <a:latin typeface="Times New Roman" panose="02020603050405020304" pitchFamily="18" charset="0"/>
                <a:cs typeface="Times New Roman" panose="02020603050405020304" pitchFamily="18" charset="0"/>
              </a:rPr>
              <a:t>TRONG TIẾT HỌC SAU</a:t>
            </a:r>
          </a:p>
        </p:txBody>
      </p:sp>
    </p:spTree>
    <p:extLst>
      <p:ext uri="{BB962C8B-B14F-4D97-AF65-F5344CB8AC3E}">
        <p14:creationId xmlns:p14="http://schemas.microsoft.com/office/powerpoint/2010/main" val="17421337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3934996" y="1566492"/>
            <a:ext cx="5545109" cy="1107996"/>
          </a:xfrm>
          <a:prstGeom prst="rect">
            <a:avLst/>
          </a:prstGeom>
          <a:noFill/>
        </p:spPr>
        <p:txBody>
          <a:bodyPr wrap="none" lIns="91440" tIns="45720" rIns="91440" bIns="45720">
            <a:spAutoFit/>
          </a:bodyPr>
          <a:lstStyle/>
          <a:p>
            <a:pPr algn="ctr"/>
            <a:r>
              <a:rPr lang="en-US" sz="6600" b="1" dirty="0">
                <a:ln w="10160">
                  <a:solidFill>
                    <a:srgbClr val="4472C4"/>
                  </a:solidFill>
                  <a:prstDash val="solid"/>
                </a:ln>
                <a:solidFill>
                  <a:srgbClr val="FFC000"/>
                </a:solidFill>
                <a:effectLst>
                  <a:outerShdw blurRad="38100" dist="22860" dir="5400000" algn="tl" rotWithShape="0">
                    <a:srgbClr val="000000">
                      <a:alpha val="30000"/>
                    </a:srgbClr>
                  </a:outerShdw>
                </a:effectLst>
                <a:latin typeface="Arial"/>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36931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714501" y="171451"/>
            <a:ext cx="8669721" cy="6402771"/>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cs typeface="Times New Roman" panose="02020603050405020304" pitchFamily="18" charset="0"/>
              </a:rPr>
              <a:t>Cách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chơi</a:t>
            </a:r>
            <a:r>
              <a:rPr lang="en-US" sz="4400" b="1" dirty="0">
                <a:solidFill>
                  <a:srgbClr val="FF0000"/>
                </a:solidFill>
                <a:latin typeface="Times New Roman" panose="02020603050405020304" pitchFamily="18" charset="0"/>
                <a:cs typeface="Times New Roman" panose="02020603050405020304" pitchFamily="18" charset="0"/>
              </a:rPr>
              <a:t> </a:t>
            </a:r>
          </a:p>
          <a:p>
            <a:pPr algn="just"/>
            <a:r>
              <a:rPr lang="en-US" sz="3200" dirty="0">
                <a:solidFill>
                  <a:srgbClr val="400FF5"/>
                </a:solidFill>
                <a:latin typeface="Times New Roman" panose="02020603050405020304" pitchFamily="18" charset="0"/>
                <a:cs typeface="Times New Roman" panose="02020603050405020304" pitchFamily="18" charset="0"/>
              </a:rPr>
              <a:t>    - </a:t>
            </a:r>
            <a:r>
              <a:rPr lang="en-US" sz="3200" dirty="0" err="1">
                <a:solidFill>
                  <a:srgbClr val="400FF5"/>
                </a:solidFill>
                <a:latin typeface="Times New Roman" panose="02020603050405020304" pitchFamily="18" charset="0"/>
                <a:cs typeface="Times New Roman" panose="02020603050405020304" pitchFamily="18" charset="0"/>
              </a:rPr>
              <a:t>Học</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sinh</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chọn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đáp</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án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nào</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bạn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hãy</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bấm</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vào</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củ</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cà</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rốt</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theo</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đáp</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án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đó</a:t>
            </a:r>
            <a:r>
              <a:rPr lang="en-US" sz="3200" dirty="0">
                <a:solidFill>
                  <a:srgbClr val="400FF5"/>
                </a:solidFill>
                <a:latin typeface="Times New Roman" panose="02020603050405020304" pitchFamily="18" charset="0"/>
                <a:cs typeface="Times New Roman" panose="02020603050405020304" pitchFamily="18" charset="0"/>
              </a:rPr>
              <a:t>.</a:t>
            </a:r>
          </a:p>
          <a:p>
            <a:pPr algn="just"/>
            <a:r>
              <a:rPr lang="en-US" sz="3200" dirty="0">
                <a:solidFill>
                  <a:srgbClr val="400FF5"/>
                </a:solidFill>
                <a:latin typeface="Times New Roman" panose="02020603050405020304" pitchFamily="18" charset="0"/>
                <a:cs typeface="Times New Roman" panose="02020603050405020304" pitchFamily="18" charset="0"/>
              </a:rPr>
              <a:t>    - </a:t>
            </a:r>
            <a:r>
              <a:rPr lang="en-US" sz="3200" dirty="0" err="1">
                <a:solidFill>
                  <a:srgbClr val="400FF5"/>
                </a:solidFill>
                <a:latin typeface="Times New Roman" panose="02020603050405020304" pitchFamily="18" charset="0"/>
                <a:cs typeface="Times New Roman" panose="02020603050405020304" pitchFamily="18" charset="0"/>
              </a:rPr>
              <a:t>Chú</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thỏ</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sẽ</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tự</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đi</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đến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nhổ</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cà</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rốt</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và</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sẽ</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biết</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được</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đáp</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án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đúng</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sai</a:t>
            </a:r>
            <a:r>
              <a:rPr lang="en-US" sz="3200" dirty="0">
                <a:solidFill>
                  <a:srgbClr val="400FF5"/>
                </a:solidFill>
                <a:latin typeface="Times New Roman" panose="02020603050405020304" pitchFamily="18" charset="0"/>
                <a:cs typeface="Times New Roman" panose="02020603050405020304" pitchFamily="18" charset="0"/>
              </a:rPr>
              <a:t>.</a:t>
            </a:r>
          </a:p>
          <a:p>
            <a:pPr algn="just"/>
            <a:r>
              <a:rPr lang="en-US" sz="3200" dirty="0">
                <a:solidFill>
                  <a:srgbClr val="400FF5"/>
                </a:solidFill>
                <a:latin typeface="Times New Roman" panose="02020603050405020304" pitchFamily="18" charset="0"/>
                <a:cs typeface="Times New Roman" panose="02020603050405020304" pitchFamily="18" charset="0"/>
              </a:rPr>
              <a:t>    - </a:t>
            </a:r>
            <a:r>
              <a:rPr lang="en-US" sz="3200" dirty="0" err="1">
                <a:solidFill>
                  <a:srgbClr val="400FF5"/>
                </a:solidFill>
                <a:latin typeface="Times New Roman" panose="02020603050405020304" pitchFamily="18" charset="0"/>
                <a:cs typeface="Times New Roman" panose="02020603050405020304" pitchFamily="18" charset="0"/>
              </a:rPr>
              <a:t>Cuối</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cùng</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bấm</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vào</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bác</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nông</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dân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sẽ</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ra</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đáp</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án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đúng</a:t>
            </a:r>
            <a:r>
              <a:rPr lang="en-US" sz="3200" dirty="0">
                <a:solidFill>
                  <a:srgbClr val="400FF5"/>
                </a:solidFill>
                <a:latin typeface="Times New Roman" panose="02020603050405020304" pitchFamily="18" charset="0"/>
                <a:cs typeface="Times New Roman" panose="02020603050405020304" pitchFamily="18" charset="0"/>
              </a:rPr>
              <a:t>.</a:t>
            </a:r>
          </a:p>
          <a:p>
            <a:pPr algn="just"/>
            <a:r>
              <a:rPr lang="en-US" sz="3200" dirty="0">
                <a:solidFill>
                  <a:srgbClr val="400FF5"/>
                </a:solidFill>
                <a:latin typeface="Times New Roman" panose="02020603050405020304" pitchFamily="18" charset="0"/>
                <a:cs typeface="Times New Roman" panose="02020603050405020304" pitchFamily="18" charset="0"/>
              </a:rPr>
              <a:t>    - </a:t>
            </a:r>
            <a:r>
              <a:rPr lang="en-US" sz="3200" dirty="0" err="1">
                <a:solidFill>
                  <a:srgbClr val="400FF5"/>
                </a:solidFill>
                <a:latin typeface="Times New Roman" panose="02020603050405020304" pitchFamily="18" charset="0"/>
                <a:cs typeface="Times New Roman" panose="02020603050405020304" pitchFamily="18" charset="0"/>
              </a:rPr>
              <a:t>Bấm</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vào</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màn</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hình</a:t>
            </a:r>
            <a:r>
              <a:rPr lang="en-US" sz="3200" dirty="0">
                <a:solidFill>
                  <a:srgbClr val="400FF5"/>
                </a:solidFill>
                <a:latin typeface="Times New Roman" panose="02020603050405020304" pitchFamily="18" charset="0"/>
                <a:cs typeface="Times New Roman" panose="02020603050405020304" pitchFamily="18" charset="0"/>
              </a:rPr>
              <a:t> qua slide </a:t>
            </a:r>
            <a:r>
              <a:rPr lang="en-US" sz="3200" dirty="0" err="1">
                <a:solidFill>
                  <a:srgbClr val="400FF5"/>
                </a:solidFill>
                <a:latin typeface="Times New Roman" panose="02020603050405020304" pitchFamily="18" charset="0"/>
                <a:cs typeface="Times New Roman" panose="02020603050405020304" pitchFamily="18" charset="0"/>
              </a:rPr>
              <a:t>chứa</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câu</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hỏi</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tiếp</a:t>
            </a:r>
            <a:r>
              <a:rPr lang="en-US" sz="3200" dirty="0">
                <a:solidFill>
                  <a:srgbClr val="400FF5"/>
                </a:solidFill>
                <a:latin typeface="Times New Roman" panose="02020603050405020304" pitchFamily="18" charset="0"/>
                <a:cs typeface="Times New Roman" panose="02020603050405020304" pitchFamily="18" charset="0"/>
              </a:rPr>
              <a:t> </a:t>
            </a:r>
            <a:r>
              <a:rPr lang="en-US" sz="3200" dirty="0" err="1">
                <a:solidFill>
                  <a:srgbClr val="400FF5"/>
                </a:solidFill>
                <a:latin typeface="Times New Roman" panose="02020603050405020304" pitchFamily="18" charset="0"/>
                <a:cs typeface="Times New Roman" panose="02020603050405020304" pitchFamily="18" charset="0"/>
              </a:rPr>
              <a:t>theo.</a:t>
            </a:r>
            <a:endParaRPr lang="en-US" sz="3200" dirty="0">
              <a:solidFill>
                <a:srgbClr val="400FF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29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prstClr val="white"/>
                </a:solidFill>
                <a:latin typeface="Arial"/>
                <a:cs typeface="Times New Roman" panose="02020603050405020304" pitchFamily="18" charset="0"/>
              </a:rPr>
              <a:t>Bác</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ơi</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Cháu</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đói</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lắm</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bác</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cho</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cháu</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củ</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cà</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rốt</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được</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không</a:t>
            </a:r>
            <a:r>
              <a:rPr lang="en-US" sz="2400" dirty="0">
                <a:solidFill>
                  <a:prstClr val="white"/>
                </a:solidFill>
                <a:latin typeface="Arial"/>
                <a:cs typeface="Times New Roman" panose="02020603050405020304" pitchFamily="18" charset="0"/>
              </a:rPr>
              <a:t>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prstClr val="white"/>
                </a:solidFill>
                <a:latin typeface="Arial"/>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Arial"/>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prstClr val="white"/>
                </a:solidFill>
                <a:latin typeface="Arial"/>
                <a:cs typeface="Times New Roman" panose="02020603050405020304" pitchFamily="18" charset="0"/>
              </a:rPr>
              <a:t>Con </a:t>
            </a:r>
            <a:r>
              <a:rPr lang="en-US" sz="2800" dirty="0" err="1">
                <a:solidFill>
                  <a:prstClr val="white"/>
                </a:solidFill>
                <a:latin typeface="Arial"/>
                <a:cs typeface="Times New Roman" panose="02020603050405020304" pitchFamily="18" charset="0"/>
              </a:rPr>
              <a:t>có</a:t>
            </a:r>
            <a:r>
              <a:rPr lang="en-US" sz="2800" dirty="0">
                <a:solidFill>
                  <a:prstClr val="white"/>
                </a:solidFill>
                <a:latin typeface="Arial"/>
                <a:cs typeface="Times New Roman" panose="02020603050405020304" pitchFamily="18" charset="0"/>
              </a:rPr>
              <a:t> </a:t>
            </a:r>
            <a:r>
              <a:rPr lang="en-US" sz="2800" dirty="0" err="1">
                <a:solidFill>
                  <a:prstClr val="white"/>
                </a:solidFill>
                <a:latin typeface="Arial"/>
                <a:cs typeface="Times New Roman" panose="02020603050405020304" pitchFamily="18" charset="0"/>
              </a:rPr>
              <a:t>dám</a:t>
            </a:r>
            <a:r>
              <a:rPr lang="en-US" sz="2800" dirty="0">
                <a:solidFill>
                  <a:prstClr val="white"/>
                </a:solidFill>
                <a:latin typeface="Arial"/>
                <a:cs typeface="Times New Roman" panose="02020603050405020304" pitchFamily="18" charset="0"/>
              </a:rPr>
              <a:t> </a:t>
            </a:r>
            <a:r>
              <a:rPr lang="en-US" sz="2800" dirty="0" err="1">
                <a:solidFill>
                  <a:prstClr val="white"/>
                </a:solidFill>
                <a:latin typeface="Arial"/>
                <a:cs typeface="Times New Roman" panose="02020603050405020304" pitchFamily="18" charset="0"/>
              </a:rPr>
              <a:t>thử</a:t>
            </a:r>
            <a:r>
              <a:rPr lang="en-US" sz="2800" dirty="0">
                <a:solidFill>
                  <a:prstClr val="white"/>
                </a:solidFill>
                <a:latin typeface="Arial"/>
                <a:cs typeface="Times New Roman" panose="02020603050405020304" pitchFamily="18" charset="0"/>
              </a:rPr>
              <a:t> </a:t>
            </a:r>
            <a:r>
              <a:rPr lang="en-US" sz="2800" dirty="0" err="1">
                <a:solidFill>
                  <a:prstClr val="white"/>
                </a:solidFill>
                <a:latin typeface="Arial"/>
                <a:cs typeface="Times New Roman" panose="02020603050405020304" pitchFamily="18" charset="0"/>
              </a:rPr>
              <a:t>không</a:t>
            </a:r>
            <a:r>
              <a:rPr lang="en-US" sz="2800" dirty="0">
                <a:solidFill>
                  <a:prstClr val="white"/>
                </a:solidFill>
                <a:latin typeface="Arial"/>
                <a:cs typeface="Times New Roman" panose="02020603050405020304" pitchFamily="18" charset="0"/>
              </a:rPr>
              <a:t>?</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prstClr val="white"/>
                </a:solidFill>
                <a:latin typeface="Arial"/>
                <a:cs typeface="Times New Roman" panose="02020603050405020304" pitchFamily="18" charset="0"/>
              </a:rPr>
              <a:t>Dạ</a:t>
            </a:r>
            <a:r>
              <a:rPr lang="en-US" sz="2400" dirty="0">
                <a:solidFill>
                  <a:prstClr val="white"/>
                </a:solidFill>
                <a:latin typeface="Arial"/>
                <a:cs typeface="Times New Roman" panose="02020603050405020304" pitchFamily="18" charset="0"/>
              </a:rPr>
              <a:t>. Con </a:t>
            </a:r>
            <a:r>
              <a:rPr lang="en-US" sz="2400" dirty="0" err="1">
                <a:solidFill>
                  <a:prstClr val="white"/>
                </a:solidFill>
                <a:latin typeface="Arial"/>
                <a:cs typeface="Times New Roman" panose="02020603050405020304" pitchFamily="18" charset="0"/>
              </a:rPr>
              <a:t>đồng</a:t>
            </a:r>
            <a:r>
              <a:rPr lang="en-US" sz="2400" dirty="0">
                <a:solidFill>
                  <a:prstClr val="white"/>
                </a:solidFill>
                <a:latin typeface="Arial"/>
                <a:cs typeface="Times New Roman" panose="02020603050405020304" pitchFamily="18" charset="0"/>
              </a:rPr>
              <a:t>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Arial"/>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3354050" y="0"/>
            <a:ext cx="609600" cy="609600"/>
          </a:xfrm>
          <a:prstGeom prst="rect">
            <a:avLst/>
          </a:prstGeom>
        </p:spPr>
      </p:pic>
    </p:spTree>
    <p:extLst>
      <p:ext uri="{BB962C8B-B14F-4D97-AF65-F5344CB8AC3E}">
        <p14:creationId xmlns:p14="http://schemas.microsoft.com/office/powerpoint/2010/main" val="119580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3413110" y="1496615"/>
            <a:ext cx="6504983"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Di sản văn hóa vật thể và phi vật thể.</a:t>
            </a:r>
            <a:endParaRPr lang="en-US" sz="2800" b="1"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249257" y="40784"/>
            <a:ext cx="5981400"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1: Di sản văn hóa bao gồm?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t>
            </a:r>
            <a:r>
              <a:rPr lang="vi-VN" sz="3200" b="1" dirty="0">
                <a:solidFill>
                  <a:srgbClr val="006600"/>
                </a:solidFill>
                <a:latin typeface="Arial"/>
                <a:cs typeface="Times New Roman" panose="02020603050405020304" pitchFamily="18" charset="0"/>
              </a:rPr>
              <a:t>A</a:t>
            </a:r>
            <a:r>
              <a:rPr lang="en-US" sz="3200" b="1" dirty="0">
                <a:solidFill>
                  <a:srgbClr val="006600"/>
                </a:solidFill>
                <a:latin typeface="Arial"/>
                <a:cs typeface="Times New Roman" panose="02020603050405020304" pitchFamily="18" charset="0"/>
              </a:rPr>
              <a:t>                 B                 C                 D</a:t>
            </a:r>
          </a:p>
        </p:txBody>
      </p:sp>
      <p:sp>
        <p:nvSpPr>
          <p:cNvPr id="81" name="Rectangle 80"/>
          <p:cNvSpPr/>
          <p:nvPr/>
        </p:nvSpPr>
        <p:spPr>
          <a:xfrm>
            <a:off x="3413110" y="1990759"/>
            <a:ext cx="6504983"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Di sản văn hóa vật thể và hữu hình.</a:t>
            </a:r>
            <a:endParaRPr lang="en-US" sz="2800" b="1" dirty="0">
              <a:latin typeface="Times New Roman" panose="02020603050405020304" pitchFamily="18" charset="0"/>
              <a:cs typeface="Times New Roman" panose="02020603050405020304" pitchFamily="18" charset="0"/>
            </a:endParaRPr>
          </a:p>
        </p:txBody>
      </p:sp>
      <p:sp>
        <p:nvSpPr>
          <p:cNvPr id="82" name="Rectangle 81"/>
          <p:cNvSpPr/>
          <p:nvPr/>
        </p:nvSpPr>
        <p:spPr>
          <a:xfrm>
            <a:off x="3413110" y="2484903"/>
            <a:ext cx="6504983"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Di sản văn hóa phi vật thể và vô hình.</a:t>
            </a:r>
            <a:endParaRPr lang="en-US" sz="2800" b="1" dirty="0">
              <a:latin typeface="Times New Roman" panose="02020603050405020304" pitchFamily="18" charset="0"/>
              <a:cs typeface="Times New Roman" panose="02020603050405020304" pitchFamily="18" charset="0"/>
            </a:endParaRPr>
          </a:p>
        </p:txBody>
      </p:sp>
      <p:sp>
        <p:nvSpPr>
          <p:cNvPr id="83" name="Rectangle 82"/>
          <p:cNvSpPr/>
          <p:nvPr/>
        </p:nvSpPr>
        <p:spPr>
          <a:xfrm>
            <a:off x="3413110" y="2979048"/>
            <a:ext cx="6504983"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Di sản văn hóa hữu hình và vô hình.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1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1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1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2: Di sản văn hóa vật thể và phi vật thể hay còn được gọi 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3589573" y="1413513"/>
            <a:ext cx="7567008" cy="520059"/>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Di sản văn hóa vô hình và hữu hình.</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3615515" y="1911406"/>
            <a:ext cx="833988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Di sản văn hóa trừu tượng và phi trừu tượng.</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3642211" y="2402140"/>
            <a:ext cx="7567008"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Di sản văn hóa vật chất và tinh thần.</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3661138" y="2899695"/>
            <a:ext cx="8130811"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Di sản văn hóa đếm được và không đếm được.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00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5280" y="37623"/>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18893" y="2358225"/>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13" y="2660424"/>
            <a:ext cx="1060934" cy="1267227"/>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739786" y="28320"/>
            <a:ext cx="9505981" cy="170914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Times New Roman" panose="02020603050405020304" pitchFamily="18" charset="0"/>
                <a:cs typeface="Times New Roman" panose="02020603050405020304" pitchFamily="18" charset="0"/>
              </a:rPr>
              <a:t>Câu 3 : Những sản phẩm tinh thần có giá trị về lịch sử, văn hoá, khoa học được lưu giữ bằng trí nhớ, chữ viết, truyền miệng, truyền nghề, trình diễn và các hình thức lưu giữ, lưu truyền khác được gọi là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391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A                 B                 C                 D</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3451752" y="1729377"/>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Di sản.</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3451752" y="2223521"/>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3451752" y="2717665"/>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vật</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thể</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3451752" y="3211810"/>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sản</a:t>
            </a:r>
            <a:r>
              <a:rPr lang="vi-VN" sz="2800" b="1" dirty="0">
                <a:latin typeface="Times New Roman" panose="02020603050405020304" pitchFamily="18" charset="0"/>
                <a:cs typeface="Times New Roman" panose="02020603050405020304" pitchFamily="18" charset="0"/>
              </a:rPr>
              <a:t>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phi </a:t>
            </a:r>
            <a:r>
              <a:rPr lang="vi-VN" sz="2800" b="1" dirty="0" err="1">
                <a:latin typeface="Times New Roman" panose="02020603050405020304" pitchFamily="18" charset="0"/>
                <a:cs typeface="Times New Roman" panose="02020603050405020304" pitchFamily="18" charset="0"/>
              </a:rPr>
              <a:t>vật</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thể</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5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8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8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9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9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2.08333E-7 -2.59259E-6 L 0.75677 0.30996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2.08333E-7 -2.59259E-6 L 0.54805 0.30023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2.08333E-7 -2.59259E-6 L 0.3332 0.30023 " pathEditMode="relative" rAng="0" ptsTypes="AA">
                                      <p:cBhvr>
                                        <p:cTn id="152" dur="2000" fill="hold"/>
                                        <p:tgtEl>
                                          <p:spTgt spid="5"/>
                                        </p:tgtEl>
                                        <p:attrNameLst>
                                          <p:attrName>ppt_x</p:attrName>
                                          <p:attrName>ppt_y</p:attrName>
                                        </p:attrNameLst>
                                      </p:cBhvr>
                                      <p:rCtr x="16654"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45"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1528" y="0"/>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11005" y="2587414"/>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361" y="2822288"/>
            <a:ext cx="1060934" cy="1267227"/>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1647674" y="11394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Câu 4: Di sản văn hóa vật thể bao gồm?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391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A                 B                 C                 D</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1940370" y="1662661"/>
            <a:ext cx="839658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Di tích lịch sử - văn hóa và tài nguyên thiên nhiên.</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1940370" y="2156805"/>
            <a:ext cx="839658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Danh lam </a:t>
            </a:r>
            <a:r>
              <a:rPr lang="vi-VN" sz="2800" b="1" dirty="0" err="1">
                <a:latin typeface="Times New Roman" panose="02020603050405020304" pitchFamily="18" charset="0"/>
                <a:cs typeface="Times New Roman" panose="02020603050405020304" pitchFamily="18" charset="0"/>
              </a:rPr>
              <a:t>thắng</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cảnh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và</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tài</a:t>
            </a:r>
            <a:r>
              <a:rPr lang="vi-VN" sz="2800" b="1" dirty="0">
                <a:latin typeface="Times New Roman" panose="02020603050405020304" pitchFamily="18" charset="0"/>
                <a:cs typeface="Times New Roman" panose="02020603050405020304" pitchFamily="18" charset="0"/>
              </a:rPr>
              <a:t> nguyên thiên nhiên.</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1940370" y="2650949"/>
            <a:ext cx="839658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vi-VN" sz="2800" b="1" dirty="0" err="1">
                <a:latin typeface="Times New Roman" panose="02020603050405020304" pitchFamily="18" charset="0"/>
                <a:cs typeface="Times New Roman" panose="02020603050405020304" pitchFamily="18" charset="0"/>
              </a:rPr>
              <a:t>Tài</a:t>
            </a:r>
            <a:r>
              <a:rPr lang="vi-VN" sz="2800" b="1" dirty="0">
                <a:latin typeface="Times New Roman" panose="02020603050405020304" pitchFamily="18" charset="0"/>
                <a:cs typeface="Times New Roman" panose="02020603050405020304" pitchFamily="18" charset="0"/>
              </a:rPr>
              <a:t> nguyên thiên nhiên </a:t>
            </a:r>
            <a:r>
              <a:rPr lang="vi-VN" sz="2800" b="1" dirty="0" err="1">
                <a:latin typeface="Times New Roman" panose="02020603050405020304" pitchFamily="18" charset="0"/>
                <a:cs typeface="Times New Roman" panose="02020603050405020304" pitchFamily="18" charset="0"/>
              </a:rPr>
              <a:t>và</a:t>
            </a:r>
            <a:r>
              <a:rPr lang="vi-VN" sz="2800" b="1" dirty="0">
                <a:latin typeface="Times New Roman" panose="02020603050405020304" pitchFamily="18" charset="0"/>
                <a:cs typeface="Times New Roman" panose="02020603050405020304" pitchFamily="18" charset="0"/>
              </a:rPr>
              <a:t> môi </a:t>
            </a:r>
            <a:r>
              <a:rPr lang="vi-VN" sz="2800" b="1" dirty="0" err="1">
                <a:latin typeface="Times New Roman" panose="02020603050405020304" pitchFamily="18" charset="0"/>
                <a:cs typeface="Times New Roman" panose="02020603050405020304" pitchFamily="18" charset="0"/>
              </a:rPr>
              <a:t>trường</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1940370" y="3145094"/>
            <a:ext cx="8396587"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Di </a:t>
            </a:r>
            <a:r>
              <a:rPr lang="vi-VN" sz="2800" b="1" dirty="0" err="1">
                <a:latin typeface="Times New Roman" panose="02020603050405020304" pitchFamily="18" charset="0"/>
                <a:cs typeface="Times New Roman" panose="02020603050405020304" pitchFamily="18" charset="0"/>
              </a:rPr>
              <a:t>tích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lịch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sử</a:t>
            </a:r>
            <a:r>
              <a:rPr lang="vi-VN" sz="2800" b="1" dirty="0">
                <a:latin typeface="Times New Roman" panose="02020603050405020304" pitchFamily="18" charset="0"/>
                <a:cs typeface="Times New Roman" panose="02020603050405020304" pitchFamily="18" charset="0"/>
              </a:rPr>
              <a:t> - văn </a:t>
            </a:r>
            <a:r>
              <a:rPr lang="vi-VN" sz="2800" b="1" dirty="0" err="1">
                <a:latin typeface="Times New Roman" panose="02020603050405020304" pitchFamily="18" charset="0"/>
                <a:cs typeface="Times New Roman" panose="02020603050405020304" pitchFamily="18" charset="0"/>
              </a:rPr>
              <a:t>hóa</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và</a:t>
            </a:r>
            <a:r>
              <a:rPr lang="vi-VN" sz="2800" b="1" dirty="0">
                <a:latin typeface="Times New Roman" panose="02020603050405020304" pitchFamily="18" charset="0"/>
                <a:cs typeface="Times New Roman" panose="02020603050405020304" pitchFamily="18" charset="0"/>
              </a:rPr>
              <a:t> danh lam </a:t>
            </a:r>
            <a:r>
              <a:rPr lang="vi-VN" sz="2800" b="1" dirty="0" err="1">
                <a:latin typeface="Times New Roman" panose="02020603050405020304" pitchFamily="18" charset="0"/>
                <a:cs typeface="Times New Roman" panose="02020603050405020304" pitchFamily="18" charset="0"/>
              </a:rPr>
              <a:t>thắng</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cảnh</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03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2.29167E-6 2.59259E-6 L 0.75677 0.30995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2.29167E-6 2.59259E-6 L 0.54804 0.30023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2.29167E-6 2.59259E-6 L 0.3332 0.30023 " pathEditMode="relative" rAng="0" ptsTypes="AA">
                                      <p:cBhvr>
                                        <p:cTn id="152" dur="2000" fill="hold"/>
                                        <p:tgtEl>
                                          <p:spTgt spid="5"/>
                                        </p:tgtEl>
                                        <p:attrNameLst>
                                          <p:attrName>ppt_x</p:attrName>
                                          <p:attrName>ppt_y</p:attrName>
                                        </p:attrNameLst>
                                      </p:cBhvr>
                                      <p:rCtr x="16654"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3 L 0.07916 0.32916 " pathEditMode="relative" rAng="0" ptsTypes="AA">
                                      <p:cBhvr>
                                        <p:cTn id="204" dur="2000" fill="hold"/>
                                        <p:tgtEl>
                                          <p:spTgt spid="5"/>
                                        </p:tgtEl>
                                        <p:attrNameLst>
                                          <p:attrName>ppt_x</p:attrName>
                                          <p:attrName>ppt_y</p:attrName>
                                        </p:attrNameLst>
                                      </p:cBhvr>
                                      <p:rCtr x="4245"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海洋贝壳"/>
</p:tagLst>
</file>

<file path=ppt/tags/tag10.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9"/>
</p:tagLst>
</file>

<file path=ppt/tags/tag11.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10"/>
</p:tagLst>
</file>

<file path=ppt/tags/tag12.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11"/>
</p:tagLst>
</file>

<file path=ppt/tags/tag2.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7"/>
</p:tagLst>
</file>

<file path=ppt/tags/tag9.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8"/>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TotalTime>
  <Words>1141</Words>
  <Application>Microsoft Office PowerPoint</Application>
  <PresentationFormat>Widescreen</PresentationFormat>
  <Paragraphs>126</Paragraphs>
  <Slides>26</Slides>
  <Notes>7</Notes>
  <HiddenSlides>0</HiddenSlides>
  <MMClips>6</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微软雅黑</vt:lpstr>
      <vt:lpstr>Arial</vt:lpstr>
      <vt:lpstr>Arvo</vt:lpstr>
      <vt:lpstr>Calibri</vt:lpstr>
      <vt:lpstr>等线</vt:lpstr>
      <vt:lpstr>等线 Light</vt:lpstr>
      <vt:lpstr>FZHei-B01S</vt:lpstr>
      <vt:lpstr>黑体</vt:lpstr>
      <vt:lpstr>Times New Roman</vt:lpstr>
      <vt:lpstr>Wingdings</vt:lpstr>
      <vt:lpstr>博洋柳体</vt:lpstr>
      <vt:lpstr>思源黑体</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DSVH</vt:lpstr>
      <vt:lpstr>PowerPoint Presentation</vt:lpstr>
      <vt:lpstr>PowerPoint Presentation</vt:lpstr>
      <vt:lpstr>5. Trách nhiệm của học sinh.</vt:lpstr>
      <vt:lpstr>PowerPoint Presentation</vt:lpstr>
      <vt:lpstr>Em hãy viết đoạn văn (7-10 dòng) bày tỏ niềm tự hào về di sản văn hóa Việt Nam và các việc làm cụ thể của bản thân góp phần bảo tồn di sản văn hóa.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WINDOWS 10 PRO _D565</cp:lastModifiedBy>
  <cp:revision>90</cp:revision>
  <dcterms:created xsi:type="dcterms:W3CDTF">2018-09-06T02:46:00Z</dcterms:created>
  <dcterms:modified xsi:type="dcterms:W3CDTF">2022-07-25T03:27:47Z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